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AE_45FA757F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AA_8AAF2C21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A8_41A366B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257" r:id="rId5"/>
    <p:sldId id="335" r:id="rId6"/>
    <p:sldId id="378" r:id="rId7"/>
    <p:sldId id="332" r:id="rId8"/>
    <p:sldId id="341" r:id="rId9"/>
    <p:sldId id="278" r:id="rId10"/>
    <p:sldId id="419" r:id="rId11"/>
    <p:sldId id="436" r:id="rId12"/>
    <p:sldId id="437" r:id="rId13"/>
    <p:sldId id="435" r:id="rId14"/>
    <p:sldId id="418" r:id="rId15"/>
    <p:sldId id="434" r:id="rId16"/>
    <p:sldId id="364" r:id="rId17"/>
    <p:sldId id="392" r:id="rId18"/>
    <p:sldId id="430" r:id="rId19"/>
    <p:sldId id="365" r:id="rId20"/>
    <p:sldId id="421" r:id="rId21"/>
    <p:sldId id="431" r:id="rId22"/>
    <p:sldId id="420" r:id="rId23"/>
    <p:sldId id="426" r:id="rId24"/>
    <p:sldId id="425" r:id="rId25"/>
    <p:sldId id="320" r:id="rId26"/>
    <p:sldId id="422" r:id="rId27"/>
    <p:sldId id="390" r:id="rId28"/>
    <p:sldId id="398" r:id="rId29"/>
    <p:sldId id="400" r:id="rId30"/>
    <p:sldId id="401" r:id="rId31"/>
    <p:sldId id="402" r:id="rId32"/>
    <p:sldId id="424" r:id="rId33"/>
    <p:sldId id="356" r:id="rId34"/>
    <p:sldId id="350" r:id="rId35"/>
    <p:sldId id="351" r:id="rId36"/>
    <p:sldId id="429" r:id="rId37"/>
    <p:sldId id="405" r:id="rId38"/>
    <p:sldId id="427" r:id="rId39"/>
    <p:sldId id="432" r:id="rId40"/>
    <p:sldId id="428" r:id="rId41"/>
    <p:sldId id="433" r:id="rId42"/>
    <p:sldId id="329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dracht en team" id="{CA6BCBF6-1C88-4557-9737-21C7B4B1B76E}">
          <p14:sldIdLst>
            <p14:sldId id="257"/>
            <p14:sldId id="335"/>
            <p14:sldId id="378"/>
            <p14:sldId id="332"/>
          </p14:sldIdLst>
        </p14:section>
        <p14:section name="Probleemstelling" id="{F2D22203-790F-44C4-A943-8FC7430D15A4}">
          <p14:sldIdLst>
            <p14:sldId id="341"/>
            <p14:sldId id="278"/>
            <p14:sldId id="419"/>
            <p14:sldId id="436"/>
            <p14:sldId id="437"/>
            <p14:sldId id="435"/>
            <p14:sldId id="418"/>
            <p14:sldId id="434"/>
          </p14:sldIdLst>
        </p14:section>
        <p14:section name="De methodiek" id="{8A88633F-7D5E-AC45-A514-4D6559D8857E}">
          <p14:sldIdLst>
            <p14:sldId id="364"/>
            <p14:sldId id="392"/>
            <p14:sldId id="430"/>
            <p14:sldId id="365"/>
            <p14:sldId id="421"/>
            <p14:sldId id="431"/>
            <p14:sldId id="420"/>
            <p14:sldId id="426"/>
            <p14:sldId id="425"/>
          </p14:sldIdLst>
        </p14:section>
        <p14:section name="Standaardisering" id="{72DA2822-AAE9-42C0-80BC-C1CEA835CDBD}">
          <p14:sldIdLst>
            <p14:sldId id="320"/>
            <p14:sldId id="422"/>
            <p14:sldId id="390"/>
            <p14:sldId id="398"/>
            <p14:sldId id="400"/>
            <p14:sldId id="401"/>
            <p14:sldId id="402"/>
            <p14:sldId id="424"/>
            <p14:sldId id="356"/>
            <p14:sldId id="350"/>
            <p14:sldId id="351"/>
            <p14:sldId id="429"/>
          </p14:sldIdLst>
        </p14:section>
        <p14:section name="Status" id="{4AA9FA2F-8E0C-0D4C-B4C2-5D0C34FF5E1A}">
          <p14:sldIdLst>
            <p14:sldId id="405"/>
            <p14:sldId id="427"/>
            <p14:sldId id="432"/>
            <p14:sldId id="428"/>
            <p14:sldId id="433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FDDC51-1952-02E5-AA4B-FE2A5787329A}" name="René" initials="R" userId="S::rene@renevendrig.nl::6409c6c1-9b39-4484-a4d6-b4d6eba8e870" providerId="AD"/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9E21E"/>
    <a:srgbClr val="FFB713"/>
    <a:srgbClr val="FFFFFF"/>
    <a:srgbClr val="797979"/>
    <a:srgbClr val="929292"/>
    <a:srgbClr val="5E5E5E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7"/>
    <p:restoredTop sz="94966"/>
  </p:normalViewPr>
  <p:slideViewPr>
    <p:cSldViewPr snapToGrid="0">
      <p:cViewPr>
        <p:scale>
          <a:sx n="192" d="100"/>
          <a:sy n="192" d="100"/>
        </p:scale>
        <p:origin x="247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1A8_41A366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9177BC-520B-A549-929D-94A11C78B362}" authorId="{0EFDDC51-1952-02E5-AA4B-FE2A5787329A}" created="2025-09-17T12:17:57.1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1227703" sldId="424"/>
      <ac:spMk id="3" creationId="{7CA0C3AE-DB4E-4137-C6CE-0576080B969C}"/>
    </ac:deMkLst>
    <p188:txBody>
      <a:bodyPr/>
      <a:lstStyle/>
      <a:p>
        <a:r>
          <a:rPr lang="nl-NL"/>
          <a:t>werken met de iconen voor ieder punt:
1: toegangsverzoek is -&gt;/....
2: logboek hebben we
3: register hebben we??</a:t>
        </a:r>
      </a:p>
    </p188:txBody>
  </p188:cm>
</p188:cmLst>
</file>

<file path=ppt/comments/modernComment_1AA_8AAF2C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9D1CC7-55C2-5F44-9F98-BF35E71836BC}" authorId="{0EFDDC51-1952-02E5-AA4B-FE2A5787329A}" created="2025-09-17T12:14:19.885">
    <pc:sldMkLst xmlns:pc="http://schemas.microsoft.com/office/powerpoint/2013/main/command">
      <pc:docMk/>
      <pc:sldMk cId="2326735905" sldId="426"/>
    </pc:sldMkLst>
    <p188:txBody>
      <a:bodyPr/>
      <a:lstStyle/>
      <a:p>
        <a:r>
          <a:rPr lang="nl-NL"/>
          <a:t>Icoon voor Testen anders
Icoon voor Monitoring anders
Icoon voor Workflow anders
Iconen beter in de cirkels</a:t>
        </a:r>
      </a:p>
    </p188:txBody>
  </p188:cm>
</p188:cmLst>
</file>

<file path=ppt/comments/modernComment_1AE_45FA75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10EEAC-C030-6342-AD40-9179AB84670C}" authorId="{0EFDDC51-1952-02E5-AA4B-FE2A5787329A}" created="2025-09-17T12:14:41.982">
    <pc:sldMkLst xmlns:pc="http://schemas.microsoft.com/office/powerpoint/2013/main/command">
      <pc:docMk/>
      <pc:sldMk cId="1174041983" sldId="430"/>
    </pc:sldMkLst>
    <p188:txBody>
      <a:bodyPr/>
      <a:lstStyle/>
      <a:p>
        <a:r>
          <a:rPr lang="nl-NL"/>
          <a:t>Zpu mooi zijn als de vormen hetzelfde zijn
gedurende de komende dia's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2FE39-A9F0-3A8E-F396-0E963921A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A274931-5346-FE2B-6301-02B63DB6C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770BE-089F-5CF2-9DD7-BAA2D7B3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1CDDD0-E8F8-627D-C998-AA26F1C88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411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F7FBF-2141-5AA9-DFAB-4E0C3384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03488C4-B031-7C0B-BEBB-26F2F2153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1DF9DC-AE0A-B486-4A2E-006EE0320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EA2AC3-A3A5-B2D8-F9EE-BAFCE578E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152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2939-E77B-3846-DB59-AB7C1E1D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6947039-0661-8F95-BF66-D76816B04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6B4C60E-9190-3B71-4DA0-76942363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DC81D2-19D0-1E45-A35B-F40BEE0CE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877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1EA78-46BD-1ED3-E28E-CD0B4F6A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CC16AC-47B8-5CEB-F66C-890E8F66D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9EBE7C-E721-456A-04BD-8055AC28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79BEE2-1965-73F7-6ED8-B17D5074E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388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C50A-6B6A-B9D0-DE22-2CC670F9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7967DB6-A366-2EED-96DD-7245E8689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79786-1FCA-582D-D5AF-F7206D37A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5B2EF5-9154-9C72-87E2-91226F25A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27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723B-3E8E-4105-0FC5-076B08FA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FF29A26-22E9-AFD1-97C9-103577383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D12D46E-A97C-3F20-768D-D630D669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462C4-BBD3-C6AD-EF45-3BE591CA2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57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0CCB-12FF-C59B-6C24-90E29E2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1D6542-EB23-4F03-27A3-CEF44BC3A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FB8AB7-8FB2-597D-62F2-141E361C1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CEAFE7-C5BB-95F0-B34F-B297A7546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62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0E16-3BCA-336E-88EA-F6C47B24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A241F4-D955-0DBC-8768-67E51E825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33CF88E-17EC-4B99-8880-AFF794117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B78D5C-131E-20EB-57FA-D302F006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1F0-EE5B-F831-3EDC-3F02F0D5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0FD15FD-2C26-7D77-C70B-5931C1CB4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131DE52-6FD2-1B99-2C65-77997C6C4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96601F-6AC4-A7E6-DEB7-A96C79F8D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37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75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718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290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813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478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3DB07-0889-279F-C21C-F4F68BAA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38694E-5B87-B37C-3A07-8ED202F74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99A01CC-5BEC-4537-6AC0-48859508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68916D-B111-7EE7-D625-1A9A074FB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3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F964-4AB2-88CD-A253-534E870D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22342E6-805F-B15A-B1A0-B9506D7AF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5A4FFB0-0E57-CEBF-8BB3-6028AA06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1E3D05-77C2-2804-6B2A-AFCCCFD3A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2962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AECF-D9C0-5D7D-CA8C-76EE8740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FD24674-2103-D76F-6B1F-F4746214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C9EE82-F20A-106F-7C0D-8A3AA0559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9AFFD2-4751-4380-44B7-58D1916D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268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36DC-97C9-EB19-36FC-4C4FFF13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DE0A3BF-EF9F-5EC6-79A9-82BAFD76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D97CB7D-8557-B0F0-5FBE-EE733F0B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863AD1-A0EA-2571-C328-4EF617CAF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84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16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B63F-294F-B258-632F-78B6450A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3684670-F6E1-68AE-660C-AB25FC4B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768D50-9787-5C28-4CC6-DBD120729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B4C597-1944-FC76-9BB8-54A9C1BC5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D29DA-EC28-09BA-50FB-6595D353B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FD51243-E441-20A0-C012-162274AEE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1861A04-9D32-AC3C-B487-5D35579E3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053D3D-41CB-B9D1-6612-D440B08C6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297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C0628-4A74-2A07-FAFC-604D1B28C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7B3C43-018E-EBFA-4CAE-5CE00A9F3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0DEDF1F-410B-71C2-104C-004B3762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E49ABF8-12A0-B320-888D-1479DA84B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450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18-09-2025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E_45FA757F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A_8AAF2C21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8_41A366B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2.svg"/><Relationship Id="rId10" Type="http://schemas.openxmlformats.org/officeDocument/2006/relationships/image" Target="../media/image54.emf"/><Relationship Id="rId4" Type="http://schemas.openxmlformats.org/officeDocument/2006/relationships/image" Target="../media/image21.png"/><Relationship Id="rId9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21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22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hyperlink" Target="mailto:michiel.trimpe@vng.nl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igilab.overheid.nl/chat/digilab/channels/federatieve-toegangsverlening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github.com/VNG-Realisatie/ftv" TargetMode="External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hyperlink" Target="https://vng-realisatie.github.io/ftv/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2.sv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 – 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149E4-24A3-5DA4-4C3D-05F268654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3315-F31C-22D8-90C0-21ABBC7B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Het probleem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7D30-CED8-84A5-15C1-DF2D090F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382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2400" noProof="0" dirty="0">
                <a:latin typeface="Fira Sans"/>
              </a:rPr>
              <a:t>Elke applicatie doet autorisatie anders</a:t>
            </a:r>
          </a:p>
          <a:p>
            <a:r>
              <a:rPr lang="nl-NL" sz="2400" noProof="0" dirty="0">
                <a:latin typeface="Fira Sans"/>
              </a:rPr>
              <a:t>Traditionele rollen-rechten oplossingen zijn onvoldoende</a:t>
            </a:r>
          </a:p>
          <a:p>
            <a:endParaRPr lang="nl-NL" sz="2400" noProof="0" dirty="0">
              <a:latin typeface="Fira Sans"/>
            </a:endParaRPr>
          </a:p>
          <a:p>
            <a:pPr marL="0" indent="0">
              <a:buNone/>
            </a:pPr>
            <a:r>
              <a:rPr lang="nl-NL" sz="2400" b="1" dirty="0">
                <a:latin typeface="Fira Sans"/>
              </a:rPr>
              <a:t>Gevolgen</a:t>
            </a:r>
            <a:r>
              <a:rPr lang="nl-NL" sz="2400" dirty="0">
                <a:latin typeface="Fira Sans"/>
              </a:rPr>
              <a:t>:</a:t>
            </a:r>
          </a:p>
          <a:p>
            <a:r>
              <a:rPr lang="nl-NL" sz="2400" dirty="0">
                <a:latin typeface="Fira Sans"/>
              </a:rPr>
              <a:t>Meer ontwikkelkosten, grote beheerslast en beperkt inzicht</a:t>
            </a:r>
          </a:p>
          <a:p>
            <a:r>
              <a:rPr lang="nl-NL" sz="2400" noProof="0" dirty="0">
                <a:latin typeface="Fira Sans"/>
              </a:rPr>
              <a:t>En vooral: beveiligingsrisico’s</a:t>
            </a:r>
          </a:p>
          <a:p>
            <a:r>
              <a:rPr lang="nl-NL" sz="2400" dirty="0">
                <a:latin typeface="Fira Sans"/>
              </a:rPr>
              <a:t>Bij schaalvergroting (e.g. FDS) wordt dit probleem exponentieel groter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A3EE01C-1A17-799B-A3C0-D7D572A123C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0866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Positief: doelstellingen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47D4C-ED90-FF87-35B3-B855D8EF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C6A42F06-AC00-2A81-0E9A-C28505AB3514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pic>
        <p:nvPicPr>
          <p:cNvPr id="1026" name="Picture 2" descr="Stakeholderkaart">
            <a:extLst>
              <a:ext uri="{FF2B5EF4-FFF2-40B4-BE49-F238E27FC236}">
                <a16:creationId xmlns:a16="http://schemas.microsoft.com/office/drawing/2014/main" id="{C14851C6-FB67-FF0F-20AC-FBA2FD90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 methodiek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</a:t>
            </a:r>
            <a:r>
              <a:rPr lang="nl-NL" dirty="0" err="1">
                <a:latin typeface="Fira Sans SemiBold"/>
              </a:rPr>
              <a:t>Authorization</a:t>
            </a:r>
            <a:r>
              <a:rPr lang="nl-NL" dirty="0">
                <a:latin typeface="Fira Sans SemiBold"/>
              </a:rPr>
              <a:t> Management (EAM)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FF9F69-6EAB-EE48-58CE-FCF9D89F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85937"/>
            <a:ext cx="4028223" cy="41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D0AB-219D-B8C4-DD61-E74A8804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02E6-5986-350D-6F54-419AC42F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2E5EFE53-5C24-9FF3-DF65-25ED1C1CAB30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) expliciet maken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AF004-216B-ED0E-3667-19707D15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0863"/>
            <a:ext cx="4077368" cy="41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419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241CC87-438C-F9AA-BAE9-6F76506C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37" y="1642954"/>
            <a:ext cx="4230494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1D73-AEF0-CF5A-E69F-7DC52EAE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F883-3C37-BCB2-7975-6B156A9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DB24684-8A06-7B41-0E1F-38358E145CA5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pPr marL="0" indent="0">
              <a:buNone/>
            </a:pPr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EF83278-C9BC-CA63-0491-5E9E93A1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0D50-2300-6C53-A4A3-F2AAB265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127C-9746-C040-E30F-E6F54131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010EE4E-C35F-AE31-30D2-611B8ADB6F0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 loskoppelen van applicaties </a:t>
            </a:r>
          </a:p>
          <a:p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75774D3-4F89-C266-9DCE-77F75DB1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73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8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8E6F33-7AC2-7946-DF65-BCE17991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9990-155B-FF07-A84C-75D0DFC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C</a:t>
            </a:r>
            <a:r>
              <a:rPr lang="nl-NL" noProof="0" dirty="0" err="1">
                <a:latin typeface="Fira Sans SemiBold"/>
              </a:rPr>
              <a:t>entraal</a:t>
            </a:r>
            <a:r>
              <a:rPr lang="nl-NL" noProof="0" dirty="0">
                <a:latin typeface="Fira Sans SemiBold"/>
              </a:rPr>
              <a:t> beheren, lokaal handhaven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D7029CF5-3194-3F1F-07B0-291D2110EDF8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CD79C12-33EA-073A-4EBB-F9E1BF9E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3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</a:t>
            </a:r>
            <a:r>
              <a:rPr lang="nl-NL" noProof="0" dirty="0" err="1">
                <a:latin typeface="Fira Sans SemiBold"/>
              </a:rPr>
              <a:t>pdracht</a:t>
            </a:r>
            <a:r>
              <a:rPr lang="nl-NL" noProof="0" dirty="0">
                <a:latin typeface="Fira Sans SemiBold"/>
              </a:rPr>
              <a:t> en team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4D2E17-BFB3-2424-4BDF-12B0B721F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101E-907F-47C4-2452-C39D64E0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42C106A-6B23-8D97-A695-71AFE4B29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645" r="646" b="-2191"/>
          <a:stretch>
            <a:fillRect/>
          </a:stretch>
        </p:blipFill>
        <p:spPr>
          <a:xfrm>
            <a:off x="5208103" y="2192199"/>
            <a:ext cx="6551237" cy="317145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FE3D0C-D18F-506B-2060-5A4061518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0269" b="-2191"/>
          <a:stretch>
            <a:fillRect/>
          </a:stretch>
        </p:blipFill>
        <p:spPr>
          <a:xfrm>
            <a:off x="339895" y="2195673"/>
            <a:ext cx="4775444" cy="3171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7CBA8-B71D-E700-0B77-60F4D78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Volwaardig beheer</a:t>
            </a:r>
            <a:endParaRPr lang="nl-NL" noProof="0" dirty="0"/>
          </a:p>
        </p:txBody>
      </p:sp>
      <p:sp>
        <p:nvSpPr>
          <p:cNvPr id="4" name="AutoShape 4" descr="Overzicht functies en rollen in EAM ">
            <a:extLst>
              <a:ext uri="{FF2B5EF4-FFF2-40B4-BE49-F238E27FC236}">
                <a16:creationId xmlns:a16="http://schemas.microsoft.com/office/drawing/2014/main" id="{E48FD1BE-7197-AE45-A44B-DD9BBD9CB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728117" cy="4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F6D22E-1E77-733C-AB0F-D9ECEAEE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9" y="1684062"/>
            <a:ext cx="11326681" cy="35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5C33C3-412B-3D15-4520-DDE03ACB9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9050">
            <a:off x="6820331" y="5217883"/>
            <a:ext cx="3326781" cy="14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94D7D6-CC20-F866-94F7-8F2AA2C9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E6B2-869F-E05C-D18C-495C9CFA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Zero trust / defense in depth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34B1E981-FF65-726D-B152-69BD596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53F918E3-E212-17C9-AEE9-A109FCDFE227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noProof="0" dirty="0">
                <a:latin typeface="Fira Sans"/>
                <a:ea typeface="+mn-lt"/>
                <a:cs typeface="+mn-lt"/>
              </a:rPr>
              <a:t>Toegang wordt gecontroleerd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 verzoek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elke stap</a:t>
            </a:r>
          </a:p>
        </p:txBody>
      </p:sp>
    </p:spTree>
    <p:extLst>
      <p:ext uri="{BB962C8B-B14F-4D97-AF65-F5344CB8AC3E}">
        <p14:creationId xmlns:p14="http://schemas.microsoft.com/office/powerpoint/2010/main" val="221138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E727-7B7B-4471-9E38-8E544695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285E-A55E-CFC5-B64F-6FD21B7D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Waarom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47E3-9E37-35E8-44DA-6FE4376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35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2800" dirty="0">
                <a:highlight>
                  <a:srgbClr val="FFFF00"/>
                </a:highlight>
                <a:latin typeface="Fira Sans"/>
              </a:rPr>
              <a:t>EAM</a:t>
            </a:r>
            <a:r>
              <a:rPr lang="nl-NL" sz="2800" dirty="0">
                <a:latin typeface="Fira Sans"/>
              </a:rPr>
              <a:t> is een methodiek, maar </a:t>
            </a:r>
            <a:r>
              <a:rPr lang="nl-NL" sz="2800" dirty="0">
                <a:highlight>
                  <a:srgbClr val="FFFF00"/>
                </a:highlight>
                <a:latin typeface="Fira Sans"/>
              </a:rPr>
              <a:t>geen standaard</a:t>
            </a:r>
          </a:p>
          <a:p>
            <a:pPr marL="0" indent="0">
              <a:buNone/>
            </a:pPr>
            <a:r>
              <a:rPr lang="nl-NL" sz="2800" noProof="0" dirty="0">
                <a:latin typeface="Fira Sans"/>
              </a:rPr>
              <a:t>Laat nog teveel vrij om de voordelen te behalen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3E968C-D8A5-86B8-2268-36DC74E79E0C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4050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>
                <a:latin typeface="Fira Sans"/>
                <a:ea typeface="+mn-lt"/>
                <a:cs typeface="+mn-lt"/>
              </a:rPr>
              <a:t>authentiseerde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88905-D575-6927-99DA-BEA5AE69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691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3400B-3710-22C5-8564-394A371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3479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uthenticatie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is gezakt naar #7 in 2021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27AEEB-22DA-399C-E89B-1EBFC0AE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84182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Authenticatie is gezakt naar #7 in 2021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Met 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FC40A-3D5A-0EA8-8C74-1BE2EE44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96605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1DDA-6303-087B-BEEC-11E2616A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7AD3-345A-4F00-7E58-B0F86C99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Wat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C3AE-DB4E-4137-C6CE-0576080B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698"/>
            <a:ext cx="10515600" cy="2303243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Toegangsverzoek vraag/antwoord</a:t>
            </a:r>
            <a:endParaRPr lang="nl-NL" sz="3200" noProof="0" dirty="0">
              <a:latin typeface="Fira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3200" noProof="0" dirty="0">
                <a:latin typeface="Fira Sans"/>
              </a:rPr>
              <a:t>Logboek toegangsbeslissingen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Register toegangsbeleid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1D23179-2337-1986-BA8A-2E4A7C0C372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01227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2436435"/>
          </a:xfrm>
        </p:spPr>
        <p:txBody>
          <a:bodyPr anchor="t"/>
          <a:lstStyle/>
          <a:p>
            <a:pPr marL="0" indent="0">
              <a:buNone/>
            </a:pPr>
            <a:r>
              <a:rPr lang="nl-NL" sz="2800" noProof="0" dirty="0"/>
              <a:t>Ontwikkel een standaardmethodiek toegangsverlening voor API’s</a:t>
            </a:r>
          </a:p>
          <a:p>
            <a:pPr marL="0" indent="0">
              <a:buNone/>
            </a:pPr>
            <a:r>
              <a:rPr lang="nl-NL" noProof="0" dirty="0"/>
              <a:t>Biedt aan bij Forum Standaardisatie, GDI/MIDO, GEMMA, NORA </a:t>
            </a:r>
            <a:br>
              <a:rPr lang="nl-NL" noProof="0" dirty="0"/>
            </a:br>
            <a:r>
              <a:rPr lang="nl-NL" noProof="0" dirty="0"/>
              <a:t>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864" y="4881368"/>
            <a:ext cx="2025111" cy="13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5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726173" y="4304264"/>
            <a:ext cx="4795925" cy="2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1. Vraag/antwoord: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NL </a:t>
            </a:r>
            <a:r>
              <a:rPr lang="nl-NL" noProof="0" dirty="0" err="1">
                <a:latin typeface="Fira Sans SemiBold"/>
              </a:rPr>
              <a:t>Gov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000" noProof="0" dirty="0">
                <a:latin typeface="Fira Sans"/>
              </a:rPr>
              <a:t>Opgezet vanuit de </a:t>
            </a:r>
            <a:r>
              <a:rPr lang="nl-NL" sz="2000" noProof="0" dirty="0" err="1">
                <a:latin typeface="Fira Sans"/>
              </a:rPr>
              <a:t>OpenID</a:t>
            </a:r>
            <a:r>
              <a:rPr lang="nl-NL" sz="2000" noProof="0" dirty="0">
                <a:latin typeface="Fira Sans"/>
              </a:rPr>
              <a:t> Foundation</a:t>
            </a:r>
          </a:p>
          <a:p>
            <a:r>
              <a:rPr lang="nl-NL" sz="2000" noProof="0" dirty="0">
                <a:latin typeface="Fira Sans"/>
              </a:rPr>
              <a:t>Ondersteund door de grote leveranciers</a:t>
            </a:r>
          </a:p>
          <a:p>
            <a:r>
              <a:rPr lang="nl-NL" sz="2000" dirty="0">
                <a:latin typeface="Fira Sans"/>
              </a:rPr>
              <a:t>NL </a:t>
            </a:r>
            <a:r>
              <a:rPr lang="nl-NL" sz="2000" dirty="0" err="1">
                <a:latin typeface="Fira Sans"/>
              </a:rPr>
              <a:t>Gov</a:t>
            </a:r>
            <a:r>
              <a:rPr lang="nl-NL" sz="2000" dirty="0">
                <a:latin typeface="Fira Sans"/>
              </a:rPr>
              <a:t> profiel voor aansluiting met NL informatiemodellen en wetgeving</a:t>
            </a:r>
            <a:endParaRPr lang="nl-NL" sz="2000" noProof="0" dirty="0">
              <a:latin typeface="Fira Sans"/>
            </a:endParaRPr>
          </a:p>
          <a:p>
            <a:r>
              <a:rPr lang="nl-NL" sz="2000" noProof="0" dirty="0">
                <a:latin typeface="Fira Sans"/>
              </a:rPr>
              <a:t>Versie 1.0 is stabiel en in consultatie; door Gartner als ‘</a:t>
            </a:r>
            <a:r>
              <a:rPr lang="nl-NL" sz="2000" noProof="0" dirty="0" err="1">
                <a:latin typeface="Fira Sans"/>
              </a:rPr>
              <a:t>emerging</a:t>
            </a:r>
            <a:r>
              <a:rPr lang="nl-NL" sz="2000" noProof="0" dirty="0">
                <a:latin typeface="Fira Sans"/>
              </a:rPr>
              <a:t> standard’ benoemd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FF9"/>
              </a:clrFrom>
              <a:clrTo>
                <a:srgbClr val="FBFF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416" y="349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F353F914-3D3C-404F-C963-A347DAD7FB26}"/>
              </a:ext>
            </a:extLst>
          </p:cNvPr>
          <p:cNvGrpSpPr/>
          <p:nvPr/>
        </p:nvGrpSpPr>
        <p:grpSpPr>
          <a:xfrm>
            <a:off x="6085126" y="1552374"/>
            <a:ext cx="6106874" cy="5305626"/>
            <a:chOff x="6085126" y="1384644"/>
            <a:chExt cx="6106874" cy="530562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DEA1242-227B-9B2D-FDD6-5426B6BE2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348"/>
            <a:stretch>
              <a:fillRect/>
            </a:stretch>
          </p:blipFill>
          <p:spPr>
            <a:xfrm rot="10800000">
              <a:off x="6085126" y="1384644"/>
              <a:ext cx="6106874" cy="1323649"/>
            </a:xfrm>
            <a:prstGeom prst="rect">
              <a:avLst/>
            </a:prstGeom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85045D7-F61C-8660-A4EA-96EA810B5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034" y="1596747"/>
              <a:ext cx="2796402" cy="83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BE4ADE7-E030-C80A-F047-F58EE88B8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4209" b="7960"/>
            <a:stretch>
              <a:fillRect/>
            </a:stretch>
          </p:blipFill>
          <p:spPr>
            <a:xfrm>
              <a:off x="6128097" y="2905038"/>
              <a:ext cx="6063903" cy="3785232"/>
            </a:xfrm>
            <a:prstGeom prst="rect">
              <a:avLst/>
            </a:prstGeom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92305649-3849-4029-ED15-481D10D0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6777" y="5710410"/>
              <a:ext cx="5010210" cy="710908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FCDEB104-6AB3-1BE7-A20A-7B596016E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9319" y="4093992"/>
              <a:ext cx="5010515" cy="1333827"/>
            </a:xfrm>
            <a:prstGeom prst="rect">
              <a:avLst/>
            </a:prstGeom>
          </p:spPr>
        </p:pic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1C164453-C585-DDD9-414C-CF48068D76E8}"/>
                </a:ext>
              </a:extLst>
            </p:cNvPr>
            <p:cNvSpPr txBox="1"/>
            <p:nvPr/>
          </p:nvSpPr>
          <p:spPr>
            <a:xfrm>
              <a:off x="6372675" y="5503955"/>
              <a:ext cx="1274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>
                  <a:latin typeface="Fira Sans" panose="020B0503050000020004" pitchFamily="34" charset="0"/>
                </a:rPr>
                <a:t>API Gateways</a:t>
              </a:r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2AC4BD89-5B99-815C-43AC-A8807C05A3E8}"/>
                </a:ext>
              </a:extLst>
            </p:cNvPr>
            <p:cNvSpPr txBox="1"/>
            <p:nvPr/>
          </p:nvSpPr>
          <p:spPr>
            <a:xfrm>
              <a:off x="6372675" y="3701162"/>
              <a:ext cx="2066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>
                  <a:latin typeface="Fira Sans" panose="020B0503050000020004" pitchFamily="34" charset="0"/>
                </a:rPr>
                <a:t>Policy </a:t>
              </a:r>
              <a:r>
                <a:rPr lang="nl-NL" sz="1400" dirty="0" err="1">
                  <a:latin typeface="Fira Sans" panose="020B0503050000020004" pitchFamily="34" charset="0"/>
                </a:rPr>
                <a:t>Decisions</a:t>
              </a:r>
              <a:r>
                <a:rPr lang="nl-NL" sz="1400" dirty="0">
                  <a:latin typeface="Fira Sans" panose="020B0503050000020004" pitchFamily="34" charset="0"/>
                </a:rPr>
                <a:t> Points</a:t>
              </a:r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1158C64E-8408-BB60-32DD-B743D18E215A}"/>
                </a:ext>
              </a:extLst>
            </p:cNvPr>
            <p:cNvSpPr txBox="1"/>
            <p:nvPr/>
          </p:nvSpPr>
          <p:spPr>
            <a:xfrm>
              <a:off x="6379899" y="3208664"/>
              <a:ext cx="5269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err="1">
                  <a:latin typeface="Fira Sans Medium" panose="020B0503050000020004" pitchFamily="34" charset="0"/>
                </a:rPr>
                <a:t>Interoperable</a:t>
              </a:r>
              <a:r>
                <a:rPr lang="nl-NL" sz="1600" dirty="0">
                  <a:latin typeface="Fira Sans Medium" panose="020B0503050000020004" pitchFamily="34" charset="0"/>
                </a:rPr>
                <a:t> </a:t>
              </a:r>
              <a:r>
                <a:rPr lang="nl-NL" sz="1600" dirty="0" err="1">
                  <a:latin typeface="Fira Sans Medium" panose="020B0503050000020004" pitchFamily="34" charset="0"/>
                </a:rPr>
                <a:t>implementations</a:t>
              </a:r>
              <a:r>
                <a:rPr lang="nl-NL" sz="1600" dirty="0">
                  <a:latin typeface="Fira Sans Medium" panose="020B0503050000020004" pitchFamily="34" charset="0"/>
                </a:rPr>
                <a:t> (maart 2025)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FB74BAC-137C-8BCC-834F-90F001662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8428" y="5125373"/>
            <a:ext cx="3797300" cy="11684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AF1E128-8DF1-EA5F-1659-13311C95B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53193" y="4644562"/>
            <a:ext cx="2408189" cy="7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19E5BA27-4F48-DB96-AD2C-F8C0F04AF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277" b="6610"/>
          <a:stretch>
            <a:fillRect/>
          </a:stretch>
        </p:blipFill>
        <p:spPr>
          <a:xfrm>
            <a:off x="6172202" y="1690689"/>
            <a:ext cx="6019798" cy="5167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l-NL" noProof="0"/>
              <a:t>2. Logboek Toegangsbeslissingen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/>
              <a:t>Eigen standaard</a:t>
            </a:r>
          </a:p>
          <a:p>
            <a:r>
              <a:rPr lang="nl-NL" dirty="0"/>
              <a:t>Beschrijft wat een logboek moet, mag en niet mag bevatten</a:t>
            </a:r>
            <a:endParaRPr lang="nl-NL" noProof="0" dirty="0"/>
          </a:p>
          <a:p>
            <a:r>
              <a:rPr lang="nl-NL" noProof="0" dirty="0"/>
              <a:t>Een zusterstandaard van Logboek Dataverwerkingen </a:t>
            </a:r>
          </a:p>
          <a:p>
            <a:r>
              <a:rPr lang="nl-NL" dirty="0"/>
              <a:t>Verantwoording </a:t>
            </a:r>
            <a:r>
              <a:rPr lang="nl-NL" noProof="0" dirty="0"/>
              <a:t>binnen en tussen organisaties, niet naar de burger toe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2B041C0-1FDA-FEDB-30C2-24E33291E1C3}"/>
              </a:ext>
            </a:extLst>
          </p:cNvPr>
          <p:cNvGrpSpPr/>
          <p:nvPr/>
        </p:nvGrpSpPr>
        <p:grpSpPr>
          <a:xfrm>
            <a:off x="7627305" y="3016251"/>
            <a:ext cx="2220932" cy="2220932"/>
            <a:chOff x="6682155" y="1690688"/>
            <a:chExt cx="4204076" cy="4204076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DDFB147-F9BF-AD87-B1B0-F0AECE73151F}"/>
                </a:ext>
              </a:extLst>
            </p:cNvPr>
            <p:cNvSpPr/>
            <p:nvPr/>
          </p:nvSpPr>
          <p:spPr>
            <a:xfrm>
              <a:off x="6682155" y="1690688"/>
              <a:ext cx="4204076" cy="420407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C3B24CA-A1EB-D13E-9909-B9AAF691D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8223" y="2494310"/>
              <a:ext cx="2255130" cy="2562648"/>
            </a:xfrm>
            <a:prstGeom prst="rect">
              <a:avLst/>
            </a:prstGeom>
          </p:spPr>
        </p:pic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53B474A5-A195-398E-84FE-8EC03B04E17E}"/>
              </a:ext>
            </a:extLst>
          </p:cNvPr>
          <p:cNvGrpSpPr/>
          <p:nvPr/>
        </p:nvGrpSpPr>
        <p:grpSpPr>
          <a:xfrm>
            <a:off x="9580550" y="3016251"/>
            <a:ext cx="2220932" cy="2220932"/>
            <a:chOff x="6682155" y="1690688"/>
            <a:chExt cx="4204076" cy="4204076"/>
          </a:xfrm>
          <a:solidFill>
            <a:srgbClr val="000000">
              <a:alpha val="23000"/>
            </a:srgbClr>
          </a:solidFill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E254837F-185F-7E6B-9955-0259A67D338F}"/>
                </a:ext>
              </a:extLst>
            </p:cNvPr>
            <p:cNvSpPr/>
            <p:nvPr/>
          </p:nvSpPr>
          <p:spPr>
            <a:xfrm>
              <a:off x="6682155" y="1690688"/>
              <a:ext cx="4204076" cy="4204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BC75CB8-DFC3-8D35-E278-03A2E873A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68223" y="2494310"/>
              <a:ext cx="2255130" cy="2562648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8F7CA2A5-D85C-6C6F-3012-C068C8A695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5132" y="4984174"/>
            <a:ext cx="469900" cy="4699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A5B844-70C5-533C-BECF-1C47442875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2355" y="3882737"/>
            <a:ext cx="469900" cy="4699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7F1EFFF-02E5-A5B7-DD8D-D1B3290B0D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1282" y="4864984"/>
            <a:ext cx="961290" cy="96129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B066BAF-F8FB-82B7-3870-905ED95EB1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70722" y="2441870"/>
            <a:ext cx="819655" cy="8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3. 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800" noProof="0" dirty="0">
                <a:latin typeface="Fira Sans"/>
              </a:rPr>
              <a:t>Geeft inzicht in toegangsbeleid</a:t>
            </a:r>
          </a:p>
          <a:p>
            <a:r>
              <a:rPr lang="nl-NL" sz="2800" noProof="0" dirty="0">
                <a:latin typeface="Fira Sans"/>
              </a:rPr>
              <a:t>Verwijzingen naar het Register van Verwerkingsactiviteiten</a:t>
            </a:r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AFA7-B704-D625-40CF-894458E8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525-CB10-1D97-CF28-74516DA4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Wat niet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8CBB-4F5E-D9A7-F909-2625786B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3200" noProof="0" dirty="0">
                <a:latin typeface="Fira Sans"/>
              </a:rPr>
              <a:t>Policytaal</a:t>
            </a:r>
          </a:p>
          <a:p>
            <a:r>
              <a:rPr lang="nl-NL" sz="3200" dirty="0">
                <a:latin typeface="Fira Sans"/>
              </a:rPr>
              <a:t>Specifieke software / leveranciers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D01D65E-BB4A-17F5-A9A0-EEAA85C66155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4753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Status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CA501C-D2B2-CEDF-6BF9-392996846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dirty="0">
              <a:latin typeface="Fira Sans"/>
            </a:endParaRPr>
          </a:p>
          <a:p>
            <a:pPr lvl="1"/>
            <a:r>
              <a:rPr lang="nl-NL" dirty="0">
                <a:latin typeface="Fira Sans"/>
              </a:rPr>
              <a:t>C</a:t>
            </a:r>
            <a:r>
              <a:rPr lang="nl-NL" noProof="0" dirty="0" err="1">
                <a:latin typeface="Fira Sans"/>
              </a:rPr>
              <a:t>onsultatie</a:t>
            </a:r>
            <a:r>
              <a:rPr lang="nl-NL" noProof="0" dirty="0">
                <a:latin typeface="Fira Sans"/>
              </a:rPr>
              <a:t> bij eigen werkgroep afgerond</a:t>
            </a:r>
          </a:p>
          <a:p>
            <a:pPr lvl="1"/>
            <a:r>
              <a:rPr lang="nl-NL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dirty="0">
                <a:latin typeface="Fira Sans"/>
              </a:rPr>
              <a:t>Beheer bij </a:t>
            </a:r>
            <a:r>
              <a:rPr lang="nl-NL" dirty="0" err="1">
                <a:latin typeface="Fira Sans"/>
              </a:rPr>
              <a:t>Logius</a:t>
            </a:r>
            <a:r>
              <a:rPr lang="nl-NL" dirty="0">
                <a:latin typeface="Fira Sans"/>
              </a:rPr>
              <a:t> overeengekomen; 31 december compleet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Logboek </a:t>
            </a:r>
            <a:r>
              <a:rPr lang="nl-NL" noProof="0" dirty="0" err="1">
                <a:latin typeface="Fira Sans"/>
              </a:rPr>
              <a:t>toegan</a:t>
            </a:r>
            <a:r>
              <a:rPr lang="nl-NL" dirty="0" err="1">
                <a:latin typeface="Fira Sans"/>
              </a:rPr>
              <a:t>gsbeslissingen</a:t>
            </a:r>
            <a:r>
              <a:rPr lang="nl-NL" dirty="0">
                <a:latin typeface="Fira Sans"/>
              </a:rPr>
              <a:t> </a:t>
            </a:r>
          </a:p>
          <a:p>
            <a:pPr lvl="1"/>
            <a:r>
              <a:rPr lang="nl-NL" dirty="0">
                <a:latin typeface="Fira Sans"/>
              </a:rPr>
              <a:t>1 maand daarachter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>
                <a:latin typeface="Fira Sans"/>
              </a:rPr>
              <a:t>Register toegangsbeleid in concept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pPr marL="0" indent="0">
              <a:buNone/>
            </a:pPr>
            <a:r>
              <a:rPr lang="nl-NL" dirty="0">
                <a:latin typeface="Fira Sans"/>
              </a:rPr>
              <a:t>Project loopt volgens planning, in tijd en budget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endParaRPr lang="nl-NL" noProof="0" dirty="0">
              <a:latin typeface="Fira San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BFB085E-1F16-941A-4080-EBC59BC8F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7571" y="1270550"/>
            <a:ext cx="258429" cy="2584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0E635B-1B2C-47AF-C9E0-3B6D5E68B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621" y="1270550"/>
            <a:ext cx="258429" cy="2584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86287F-736A-8202-4E95-95DBF0EE2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0320" y="1270549"/>
            <a:ext cx="258429" cy="258429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2BCB147-9C7A-E009-A826-7C0F11C5DEAD}"/>
              </a:ext>
            </a:extLst>
          </p:cNvPr>
          <p:cNvSpPr/>
          <p:nvPr/>
        </p:nvSpPr>
        <p:spPr>
          <a:xfrm>
            <a:off x="-70338" y="1612374"/>
            <a:ext cx="12081983" cy="1298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0F68359-D62E-C898-3621-EBA85F612318}"/>
              </a:ext>
            </a:extLst>
          </p:cNvPr>
          <p:cNvSpPr txBox="1"/>
          <p:nvPr/>
        </p:nvSpPr>
        <p:spPr>
          <a:xfrm rot="19472836">
            <a:off x="5772567" y="557927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Consultatie werkgroep gereed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639CA90-0F18-585D-DEF8-B700818280AB}"/>
              </a:ext>
            </a:extLst>
          </p:cNvPr>
          <p:cNvSpPr txBox="1"/>
          <p:nvPr/>
        </p:nvSpPr>
        <p:spPr>
          <a:xfrm rot="19472836">
            <a:off x="6519235" y="557926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Start publieke consultatie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D809C39-1A73-F8FD-36C5-4D80A0500DFC}"/>
              </a:ext>
            </a:extLst>
          </p:cNvPr>
          <p:cNvSpPr txBox="1"/>
          <p:nvPr/>
        </p:nvSpPr>
        <p:spPr>
          <a:xfrm>
            <a:off x="4954353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SEP ‘25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C5EB999-A98D-674D-D470-F28FB309CD6D}"/>
              </a:ext>
            </a:extLst>
          </p:cNvPr>
          <p:cNvSpPr txBox="1"/>
          <p:nvPr/>
        </p:nvSpPr>
        <p:spPr>
          <a:xfrm>
            <a:off x="6576004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OKT ‘25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92FB1F5-4DBC-24DC-2326-E72B641D799C}"/>
              </a:ext>
            </a:extLst>
          </p:cNvPr>
          <p:cNvSpPr txBox="1"/>
          <p:nvPr/>
        </p:nvSpPr>
        <p:spPr>
          <a:xfrm>
            <a:off x="8193788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NOV ‘25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46C7FFD-BE07-F707-C024-FC4E32D55FFB}"/>
              </a:ext>
            </a:extLst>
          </p:cNvPr>
          <p:cNvSpPr txBox="1"/>
          <p:nvPr/>
        </p:nvSpPr>
        <p:spPr>
          <a:xfrm>
            <a:off x="9811572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DEC ‘25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6B45E70-B631-1573-D490-666CC8A42E1D}"/>
              </a:ext>
            </a:extLst>
          </p:cNvPr>
          <p:cNvSpPr txBox="1"/>
          <p:nvPr/>
        </p:nvSpPr>
        <p:spPr>
          <a:xfrm rot="19472836">
            <a:off x="9808910" y="557926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Beheer bij </a:t>
            </a:r>
            <a:r>
              <a:rPr lang="nl-NL" sz="1000" dirty="0" err="1">
                <a:latin typeface="Fira Sans Light" panose="020B0403050000020004" pitchFamily="34" charset="0"/>
              </a:rPr>
              <a:t>Logius</a:t>
            </a:r>
            <a:endParaRPr lang="nl-NL" sz="1000" dirty="0">
              <a:latin typeface="Fira Sans Light" panose="020B0403050000020004" pitchFamily="34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3E02C36-8F81-1C86-AD8F-B01DA9989D88}"/>
              </a:ext>
            </a:extLst>
          </p:cNvPr>
          <p:cNvSpPr txBox="1"/>
          <p:nvPr/>
        </p:nvSpPr>
        <p:spPr>
          <a:xfrm rot="19472836">
            <a:off x="10128139" y="557925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Compleet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7647A3B-C8B3-C2EA-4E5F-179CFB5E1A2A}"/>
              </a:ext>
            </a:extLst>
          </p:cNvPr>
          <p:cNvSpPr txBox="1"/>
          <p:nvPr/>
        </p:nvSpPr>
        <p:spPr>
          <a:xfrm>
            <a:off x="11429356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b="1" dirty="0">
                <a:latin typeface="Fira Sans ExtraBold" panose="020B0503050000020004" pitchFamily="34" charset="0"/>
              </a:rPr>
              <a:t>2026</a:t>
            </a:r>
            <a:r>
              <a:rPr lang="nl-NL" sz="1000" b="1" dirty="0">
                <a:latin typeface="Fira Sans Light" panose="020B0403050000020004" pitchFamily="34" charset="0"/>
              </a:rPr>
              <a:t> </a:t>
            </a:r>
            <a:r>
              <a:rPr lang="nl-NL" sz="1000" b="1" dirty="0">
                <a:latin typeface="Fira Sans Light" panose="020B0403050000020004" pitchFamily="34" charset="0"/>
                <a:sym typeface="Wingdings" pitchFamily="2" charset="2"/>
              </a:rPr>
              <a:t></a:t>
            </a:r>
            <a:endParaRPr lang="nl-NL" sz="1000" b="1" dirty="0">
              <a:latin typeface="Fira Sans Light" panose="020B04030500000200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E8302944-90C3-C3B8-8579-B8AE6F153544}"/>
              </a:ext>
            </a:extLst>
          </p:cNvPr>
          <p:cNvSpPr txBox="1"/>
          <p:nvPr/>
        </p:nvSpPr>
        <p:spPr>
          <a:xfrm>
            <a:off x="3332702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2025 </a:t>
            </a:r>
            <a:r>
              <a:rPr lang="nl-NL" sz="1000" dirty="0">
                <a:latin typeface="Fira Sans Light" panose="020B0403050000020004" pitchFamily="34" charset="0"/>
                <a:sym typeface="Wingdings" pitchFamily="2" charset="2"/>
              </a:rPr>
              <a:t></a:t>
            </a:r>
            <a:endParaRPr lang="nl-NL" sz="1000" dirty="0">
              <a:latin typeface="Fira Sans Light" panose="020B04030500000200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17238A28-3D43-AE2C-F9BF-B3029E455344}"/>
              </a:ext>
            </a:extLst>
          </p:cNvPr>
          <p:cNvSpPr txBox="1"/>
          <p:nvPr/>
        </p:nvSpPr>
        <p:spPr>
          <a:xfrm rot="19472836">
            <a:off x="5756429" y="710115"/>
            <a:ext cx="1094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AuthZEN</a:t>
            </a:r>
            <a:r>
              <a:rPr lang="nl-NL" sz="800" b="1" dirty="0">
                <a:solidFill>
                  <a:schemeClr val="accent1"/>
                </a:solidFill>
                <a:latin typeface="Fira Sans SemiBold" panose="020B0503050000020004" pitchFamily="34" charset="0"/>
              </a:rPr>
              <a:t> NL </a:t>
            </a:r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Gov</a:t>
            </a:r>
            <a:endParaRPr lang="nl-NL" sz="800" b="1" dirty="0">
              <a:solidFill>
                <a:schemeClr val="accent1"/>
              </a:solidFill>
              <a:latin typeface="Fira Sans SemiBold" panose="020B05030500000200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FE9657E1-0E55-4486-DFD0-C5CFF5545961}"/>
              </a:ext>
            </a:extLst>
          </p:cNvPr>
          <p:cNvSpPr txBox="1"/>
          <p:nvPr/>
        </p:nvSpPr>
        <p:spPr>
          <a:xfrm rot="19472836">
            <a:off x="6454403" y="710115"/>
            <a:ext cx="1094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AuthZEN</a:t>
            </a:r>
            <a:r>
              <a:rPr lang="nl-NL" sz="800" b="1" dirty="0">
                <a:solidFill>
                  <a:schemeClr val="accent1"/>
                </a:solidFill>
                <a:latin typeface="Fira Sans SemiBold" panose="020B0503050000020004" pitchFamily="34" charset="0"/>
              </a:rPr>
              <a:t> NL </a:t>
            </a:r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Gov</a:t>
            </a:r>
            <a:endParaRPr lang="nl-NL" sz="800" b="1" dirty="0">
              <a:solidFill>
                <a:schemeClr val="accent1"/>
              </a:solidFill>
              <a:latin typeface="Fira Sans SemiBold" panose="020B05030500000200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EF5C5DA-AF42-BF35-DBBB-B575BE66D17C}"/>
              </a:ext>
            </a:extLst>
          </p:cNvPr>
          <p:cNvSpPr txBox="1"/>
          <p:nvPr/>
        </p:nvSpPr>
        <p:spPr>
          <a:xfrm rot="19472836">
            <a:off x="9727847" y="710115"/>
            <a:ext cx="1094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AuthZEN</a:t>
            </a:r>
            <a:r>
              <a:rPr lang="nl-NL" sz="800" b="1" dirty="0">
                <a:solidFill>
                  <a:schemeClr val="accent1"/>
                </a:solidFill>
                <a:latin typeface="Fira Sans SemiBold" panose="020B0503050000020004" pitchFamily="34" charset="0"/>
              </a:rPr>
              <a:t> NL </a:t>
            </a:r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Gov</a:t>
            </a:r>
            <a:endParaRPr lang="nl-NL" sz="800" b="1" dirty="0">
              <a:solidFill>
                <a:schemeClr val="accent1"/>
              </a:solidFill>
              <a:latin typeface="Fira Sans SemiBold" panose="020B0503050000020004" pitchFamily="34" charset="0"/>
            </a:endParaRPr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81EB9D34-BC56-416A-515E-3B7309AC7919}"/>
              </a:ext>
            </a:extLst>
          </p:cNvPr>
          <p:cNvGrpSpPr/>
          <p:nvPr/>
        </p:nvGrpSpPr>
        <p:grpSpPr>
          <a:xfrm>
            <a:off x="5019281" y="2045925"/>
            <a:ext cx="6410075" cy="4663281"/>
            <a:chOff x="5019281" y="481548"/>
            <a:chExt cx="6410075" cy="6227659"/>
          </a:xfrm>
        </p:grpSpPr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B490C34D-EE77-B370-032C-87B260D7D4A5}"/>
                </a:ext>
              </a:extLst>
            </p:cNvPr>
            <p:cNvCxnSpPr>
              <a:cxnSpLocks/>
            </p:cNvCxnSpPr>
            <p:nvPr/>
          </p:nvCxnSpPr>
          <p:spPr>
            <a:xfrm>
              <a:off x="5019281" y="481548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3FA0BE63-77EA-A163-0858-C6A0265CBE77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25" y="535654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B8438393-5176-3E65-B8F7-F7D8D0E86049}"/>
                </a:ext>
              </a:extLst>
            </p:cNvPr>
            <p:cNvCxnSpPr>
              <a:cxnSpLocks/>
            </p:cNvCxnSpPr>
            <p:nvPr/>
          </p:nvCxnSpPr>
          <p:spPr>
            <a:xfrm>
              <a:off x="8227369" y="535654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93920683-846F-E29D-FB9C-0D61034E20B2}"/>
                </a:ext>
              </a:extLst>
            </p:cNvPr>
            <p:cNvCxnSpPr>
              <a:cxnSpLocks/>
            </p:cNvCxnSpPr>
            <p:nvPr/>
          </p:nvCxnSpPr>
          <p:spPr>
            <a:xfrm>
              <a:off x="9831412" y="535654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47EA5CB9-D95A-E1C6-4292-7BFE8B95B72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9356" y="535653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B5900-34B2-8964-FABD-D8866B6F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B30C-F6CB-B0D6-C5EB-7116088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3F306-1AF0-2C3C-1E2D-6515B26C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2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nl-NL" sz="2000" dirty="0">
                <a:latin typeface="Fira Sans"/>
              </a:rPr>
              <a:t>Pilots:</a:t>
            </a:r>
          </a:p>
          <a:p>
            <a:pPr lvl="1"/>
            <a:r>
              <a:rPr lang="nl-NL" sz="2000" dirty="0" err="1">
                <a:latin typeface="Fira Sans"/>
              </a:rPr>
              <a:t>iWlz</a:t>
            </a:r>
            <a:r>
              <a:rPr lang="nl-NL" sz="2000" dirty="0">
                <a:latin typeface="Fira Sans"/>
              </a:rPr>
              <a:t> </a:t>
            </a:r>
            <a:endParaRPr lang="nl-NL" sz="2000" noProof="0" dirty="0">
              <a:latin typeface="Fira Sans"/>
            </a:endParaRPr>
          </a:p>
          <a:p>
            <a:pPr lvl="1"/>
            <a:r>
              <a:rPr lang="nl-NL" sz="2000" noProof="0" dirty="0">
                <a:latin typeface="Fira Sans"/>
              </a:rPr>
              <a:t>Gemeente Utrecht, </a:t>
            </a:r>
            <a:r>
              <a:rPr lang="nl-NL" sz="2000" noProof="0" dirty="0" err="1">
                <a:latin typeface="Fira Sans"/>
              </a:rPr>
              <a:t>inte</a:t>
            </a:r>
            <a:r>
              <a:rPr lang="nl-NL" sz="2000" dirty="0">
                <a:latin typeface="Fira Sans"/>
              </a:rPr>
              <a:t>graal klantbeeld</a:t>
            </a:r>
          </a:p>
          <a:p>
            <a:pPr lvl="1"/>
            <a:r>
              <a:rPr lang="nl-NL" sz="2000" noProof="0" dirty="0">
                <a:latin typeface="Fira Sans"/>
              </a:rPr>
              <a:t>UWV, project MIAMI</a:t>
            </a:r>
          </a:p>
          <a:p>
            <a:pPr lvl="1"/>
            <a:r>
              <a:rPr lang="nl-NL" sz="2000" dirty="0">
                <a:latin typeface="Fira Sans"/>
              </a:rPr>
              <a:t>OOTS pilot Rijswijk</a:t>
            </a:r>
          </a:p>
          <a:p>
            <a:pPr lvl="1"/>
            <a:endParaRPr lang="nl-NL" sz="2000" dirty="0">
              <a:latin typeface="Fira Sans"/>
            </a:endParaRPr>
          </a:p>
          <a:p>
            <a:pPr marL="0" indent="0">
              <a:buNone/>
            </a:pPr>
            <a:r>
              <a:rPr lang="nl-NL" sz="2000" dirty="0">
                <a:latin typeface="Fira Sans"/>
              </a:rPr>
              <a:t>Doelstellingen bij m</a:t>
            </a:r>
            <a:r>
              <a:rPr lang="nl-NL" sz="2000" noProof="0" dirty="0" err="1">
                <a:latin typeface="Fira Sans"/>
              </a:rPr>
              <a:t>ogelijke</a:t>
            </a:r>
            <a:r>
              <a:rPr lang="nl-NL" sz="2000" noProof="0" dirty="0">
                <a:latin typeface="Fira Sans"/>
              </a:rPr>
              <a:t> verlenging in 20</a:t>
            </a:r>
            <a:r>
              <a:rPr lang="nl-NL" sz="2000" dirty="0">
                <a:latin typeface="Fira Sans"/>
              </a:rPr>
              <a:t>26:</a:t>
            </a:r>
          </a:p>
          <a:p>
            <a:pPr lvl="1"/>
            <a:r>
              <a:rPr lang="nl-NL" sz="2000" dirty="0">
                <a:latin typeface="Fira Sans"/>
              </a:rPr>
              <a:t>Begeleiden van pilots</a:t>
            </a:r>
          </a:p>
          <a:p>
            <a:pPr lvl="1"/>
            <a:r>
              <a:rPr lang="nl-NL" sz="2000" noProof="0" dirty="0">
                <a:latin typeface="Fira Sans"/>
              </a:rPr>
              <a:t>Uitdragen standaard</a:t>
            </a:r>
          </a:p>
          <a:p>
            <a:pPr lvl="1"/>
            <a:r>
              <a:rPr lang="nl-NL" sz="2000" dirty="0">
                <a:latin typeface="Fira Sans"/>
              </a:rPr>
              <a:t>Ontwikkelen standaard voor Register Toegangsbeleid</a:t>
            </a:r>
            <a:endParaRPr lang="nl-NL" sz="2000" noProof="0" dirty="0">
              <a:latin typeface="Fira Sans"/>
            </a:endParaRPr>
          </a:p>
          <a:p>
            <a:pPr marL="0" indent="0">
              <a:buNone/>
            </a:pPr>
            <a:endParaRPr lang="nl-NL" sz="2000" dirty="0">
              <a:latin typeface="Fira Sans"/>
            </a:endParaRPr>
          </a:p>
          <a:p>
            <a:pPr marL="0" indent="0">
              <a:buNone/>
            </a:pPr>
            <a:endParaRPr lang="nl-NL" sz="2000" dirty="0">
              <a:latin typeface="Fira Sans"/>
            </a:endParaRPr>
          </a:p>
          <a:p>
            <a:endParaRPr lang="nl-NL" sz="20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542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(1)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pPr lvl="1"/>
            <a:r>
              <a:rPr lang="nl-NL" sz="2400" dirty="0">
                <a:latin typeface="Fira Sans"/>
              </a:rPr>
              <a:t>Niet dwingen, maar aanhaken als ‘het niet meer werkt’</a:t>
            </a:r>
            <a:endParaRPr lang="nl-NL" sz="2400" noProof="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EAM en </a:t>
            </a:r>
            <a:r>
              <a:rPr lang="nl-NL" sz="2400" dirty="0" err="1">
                <a:latin typeface="Fira Sans"/>
              </a:rPr>
              <a:t>AuthZEN</a:t>
            </a:r>
            <a:r>
              <a:rPr lang="nl-NL" sz="2400" dirty="0">
                <a:latin typeface="Fira Sans"/>
              </a:rPr>
              <a:t> zijn nog jong</a:t>
            </a:r>
          </a:p>
          <a:p>
            <a:pPr lvl="1"/>
            <a:r>
              <a:rPr lang="nl-NL" sz="2400" dirty="0">
                <a:latin typeface="Fira Sans"/>
              </a:rPr>
              <a:t>Vanuit </a:t>
            </a:r>
            <a:r>
              <a:rPr lang="nl-NL" sz="2400" dirty="0" err="1">
                <a:latin typeface="Fira Sans"/>
              </a:rPr>
              <a:t>OpenID</a:t>
            </a:r>
            <a:r>
              <a:rPr lang="nl-NL" sz="2400" dirty="0">
                <a:latin typeface="Fira Sans"/>
              </a:rPr>
              <a:t> verhalen van adoptie en succes ophalen</a:t>
            </a:r>
          </a:p>
          <a:p>
            <a:r>
              <a:rPr lang="nl-NL" sz="2400" noProof="0" dirty="0">
                <a:latin typeface="Fira Sans"/>
              </a:rPr>
              <a:t>FDS is nog jong</a:t>
            </a:r>
          </a:p>
          <a:p>
            <a:pPr lvl="1"/>
            <a:r>
              <a:rPr lang="nl-NL" sz="2400" dirty="0">
                <a:latin typeface="Fira Sans"/>
              </a:rPr>
              <a:t>Geduld</a:t>
            </a:r>
          </a:p>
          <a:p>
            <a:pPr lvl="1"/>
            <a:r>
              <a:rPr lang="nl-NL" sz="2400" noProof="0" dirty="0">
                <a:latin typeface="Fira Sans"/>
              </a:rPr>
              <a:t>FTV past ook buiten FDS</a:t>
            </a: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ECA2-C0CF-0564-7BB4-0C28456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F7F9-7A75-875B-CD39-03F64917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(2)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59E4-18C8-F71B-835B-D603C43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>
                <a:latin typeface="Fira Sans"/>
              </a:rPr>
              <a:t>Concurrentbeleving met standaarden uit data </a:t>
            </a:r>
            <a:r>
              <a:rPr lang="nl-NL" sz="2400" dirty="0" err="1">
                <a:latin typeface="Fira Sans"/>
              </a:rPr>
              <a:t>spaces</a:t>
            </a:r>
            <a:r>
              <a:rPr lang="nl-NL" sz="2400" dirty="0">
                <a:latin typeface="Fira Sans"/>
              </a:rPr>
              <a:t> (</a:t>
            </a:r>
            <a:r>
              <a:rPr lang="nl-NL" sz="2400" dirty="0" err="1">
                <a:latin typeface="Fira Sans"/>
              </a:rPr>
              <a:t>iSHARE</a:t>
            </a:r>
            <a:r>
              <a:rPr lang="nl-NL" sz="2400" dirty="0">
                <a:latin typeface="Fira Sans"/>
              </a:rPr>
              <a:t>, </a:t>
            </a:r>
            <a:r>
              <a:rPr lang="nl-NL" sz="2400" dirty="0" err="1">
                <a:latin typeface="Fira Sans"/>
              </a:rPr>
              <a:t>Twiin</a:t>
            </a:r>
            <a:r>
              <a:rPr lang="nl-NL" sz="2400" dirty="0">
                <a:latin typeface="Fira Sans"/>
              </a:rPr>
              <a:t>, FIHR, …)</a:t>
            </a:r>
          </a:p>
          <a:p>
            <a:pPr lvl="1"/>
            <a:r>
              <a:rPr lang="nl-NL" sz="2400" dirty="0">
                <a:latin typeface="Fira Sans"/>
              </a:rPr>
              <a:t>FTV (en FDS als geheel) als gemeenschappelijke basis positioneren</a:t>
            </a:r>
          </a:p>
          <a:p>
            <a:r>
              <a:rPr lang="nl-NL" sz="2400" dirty="0">
                <a:latin typeface="Fira Sans"/>
              </a:rPr>
              <a:t>Lock-in bij commerciële partijen</a:t>
            </a:r>
          </a:p>
          <a:p>
            <a:pPr lvl="1"/>
            <a:r>
              <a:rPr lang="nl-NL" sz="2400" dirty="0">
                <a:latin typeface="Fira Sans"/>
              </a:rPr>
              <a:t>Ook hier: niet dwingen, wachten tot behoefte ontstaat</a:t>
            </a:r>
          </a:p>
          <a:p>
            <a:r>
              <a:rPr lang="nl-NL" sz="2400" dirty="0">
                <a:latin typeface="Fira Sans"/>
              </a:rPr>
              <a:t>Gelijktijdige initiatieven in Europa (</a:t>
            </a:r>
            <a:r>
              <a:rPr lang="nl-NL" sz="2400" dirty="0" err="1">
                <a:latin typeface="Fira Sans"/>
              </a:rPr>
              <a:t>Gaia</a:t>
            </a:r>
            <a:r>
              <a:rPr lang="nl-NL" sz="2400" dirty="0">
                <a:latin typeface="Fira Sans"/>
              </a:rPr>
              <a:t>-X, </a:t>
            </a:r>
            <a:r>
              <a:rPr lang="nl-NL" sz="2400" dirty="0" err="1">
                <a:latin typeface="Fira Sans"/>
              </a:rPr>
              <a:t>Simpl</a:t>
            </a:r>
            <a:r>
              <a:rPr lang="nl-NL" sz="2400" dirty="0">
                <a:latin typeface="Fira Sans"/>
              </a:rPr>
              <a:t> en NEN JTC 25)</a:t>
            </a:r>
          </a:p>
          <a:p>
            <a:pPr lvl="1"/>
            <a:r>
              <a:rPr lang="nl-NL" sz="2400" noProof="0" dirty="0">
                <a:latin typeface="Fira Sans"/>
              </a:rPr>
              <a:t>Deelnemen en meepraten</a:t>
            </a:r>
          </a:p>
        </p:txBody>
      </p:sp>
    </p:spTree>
    <p:extLst>
      <p:ext uri="{BB962C8B-B14F-4D97-AF65-F5344CB8AC3E}">
        <p14:creationId xmlns:p14="http://schemas.microsoft.com/office/powerpoint/2010/main" val="211840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848467" y="3590814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068666" y="2843629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Marc de Boer</a:t>
            </a:r>
            <a:br>
              <a:rPr lang="nl-NL" noProof="0" dirty="0"/>
            </a:br>
            <a:r>
              <a:rPr lang="nl-NL" noProof="0" dirty="0"/>
              <a:t>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28421" y="6137717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Michiel Trimpe</a:t>
            </a:r>
            <a:br>
              <a:rPr lang="nl-NL" noProof="0" dirty="0"/>
            </a:br>
            <a:r>
              <a:rPr lang="nl-NL" noProof="0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4362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René </a:t>
            </a:r>
            <a:r>
              <a:rPr lang="nl-NL" b="1" noProof="0" dirty="0" err="1"/>
              <a:t>Vendrig</a:t>
            </a:r>
            <a:br>
              <a:rPr lang="nl-NL" b="1" noProof="0" dirty="0"/>
            </a:br>
            <a:r>
              <a:rPr lang="nl-NL" noProof="0" dirty="0"/>
              <a:t>UX &amp; Visual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73098" y="6137717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Karin </a:t>
            </a:r>
            <a:r>
              <a:rPr lang="nl-NL" b="1" noProof="0" dirty="0" err="1"/>
              <a:t>Hiralal</a:t>
            </a:r>
            <a:br>
              <a:rPr lang="nl-NL" noProof="0" dirty="0"/>
            </a:br>
            <a:r>
              <a:rPr lang="nl-NL" noProof="0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848467" y="2843629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Gerard </a:t>
            </a:r>
            <a:r>
              <a:rPr lang="nl-NL" b="1" noProof="0" dirty="0" err="1"/>
              <a:t>Juijn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848467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Maikel Hofman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noProof="0" dirty="0"/>
              <a:t>Team</a:t>
            </a:r>
            <a:br>
              <a:rPr lang="nl-NL" noProof="0" dirty="0"/>
            </a:br>
            <a:r>
              <a:rPr lang="nl-NL" noProof="0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Probleemstelling</a:t>
            </a:r>
            <a:endParaRPr lang="nl-NL" noProof="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7E536F5-C007-5981-8E6F-0DEC29F5D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29F8-EBB4-262F-E7C0-10A9A644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C58-228E-BA33-AC6E-D4E0A99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Wat is toegangsverlening?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025-B49B-EF31-3B36-2C551BA7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615"/>
            <a:ext cx="10515600" cy="101659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lnSpc>
                <a:spcPts val="2040"/>
              </a:lnSpc>
              <a:buNone/>
            </a:pPr>
            <a:r>
              <a:rPr lang="nl-NL" sz="2400" noProof="0" dirty="0">
                <a:latin typeface="Fira Sans"/>
              </a:rPr>
              <a:t>Een verzoek tot toegang</a:t>
            </a:r>
          </a:p>
          <a:p>
            <a:pPr marL="0" indent="0" algn="ctr">
              <a:lnSpc>
                <a:spcPts val="2040"/>
              </a:lnSpc>
              <a:buNone/>
            </a:pPr>
            <a:r>
              <a:rPr lang="nl-NL" sz="2400" noProof="0" dirty="0">
                <a:latin typeface="Fira Sans"/>
              </a:rPr>
              <a:t>toestaan of afwijzen.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18AEBED-EA16-5F26-F1D3-474B50CB96A7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790D25-C0B2-48EC-7B84-1B5C69951E9C}"/>
              </a:ext>
            </a:extLst>
          </p:cNvPr>
          <p:cNvSpPr txBox="1">
            <a:spLocks/>
          </p:cNvSpPr>
          <p:nvPr/>
        </p:nvSpPr>
        <p:spPr>
          <a:xfrm>
            <a:off x="1035398" y="5472860"/>
            <a:ext cx="10515600" cy="1020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80"/>
              </a:lnSpc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Autorisatie </a:t>
            </a:r>
            <a:r>
              <a:rPr lang="nl-NL" sz="2400" dirty="0">
                <a:latin typeface="Fira Sans"/>
              </a:rPr>
              <a:t>komt bovenop</a:t>
            </a:r>
          </a:p>
          <a:p>
            <a:pPr marL="0" indent="0" algn="ctr">
              <a:lnSpc>
                <a:spcPts val="1780"/>
              </a:lnSpc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identificatie en authenticatie.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150887-6D0C-53B0-4A9A-E14CC494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882" y="3034650"/>
            <a:ext cx="4696522" cy="19865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392B148-5162-65BA-AB2C-3E5B0D39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768" y="2693584"/>
            <a:ext cx="5358860" cy="26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A158C-1FF8-C3CF-AA94-5E1C1AC8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1BAA8C74-9391-5AD2-6F67-276247A4B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09" b="7960"/>
          <a:stretch>
            <a:fillRect/>
          </a:stretch>
        </p:blipFill>
        <p:spPr>
          <a:xfrm>
            <a:off x="688276" y="1390802"/>
            <a:ext cx="11503724" cy="546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434E5-8B84-8113-5DD9-FD8220F3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B071EC-D55D-16B9-0A3B-6C90D4B465D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sp>
        <p:nvSpPr>
          <p:cNvPr id="9" name="Pijl: links/rechts 11">
            <a:extLst>
              <a:ext uri="{FF2B5EF4-FFF2-40B4-BE49-F238E27FC236}">
                <a16:creationId xmlns:a16="http://schemas.microsoft.com/office/drawing/2014/main" id="{541B2DF1-4070-D8DA-6082-D7881A4D03CB}"/>
              </a:ext>
            </a:extLst>
          </p:cNvPr>
          <p:cNvSpPr/>
          <p:nvPr/>
        </p:nvSpPr>
        <p:spPr>
          <a:xfrm>
            <a:off x="3196398" y="2489688"/>
            <a:ext cx="4854298" cy="280016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6B1D8AA-9FDF-0E74-F189-F21FD66D5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17" y="2952489"/>
            <a:ext cx="8537543" cy="430521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2D04F5F-72A8-CA8B-2572-F085E3ECB9F3}"/>
              </a:ext>
            </a:extLst>
          </p:cNvPr>
          <p:cNvSpPr txBox="1"/>
          <p:nvPr/>
        </p:nvSpPr>
        <p:spPr>
          <a:xfrm>
            <a:off x="1348159" y="2155958"/>
            <a:ext cx="184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Fira Sans SemiBold" panose="020B0503050000020004" pitchFamily="34" charset="0"/>
              </a:rPr>
              <a:t>Zaak type A t/m Z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C2DADCC-2636-D506-8A35-70E9F2B70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4869" y="1595925"/>
            <a:ext cx="609600" cy="609600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22B8AD8-745D-7982-7996-A97D64C35ABB}"/>
              </a:ext>
            </a:extLst>
          </p:cNvPr>
          <p:cNvSpPr txBox="1"/>
          <p:nvPr/>
        </p:nvSpPr>
        <p:spPr>
          <a:xfrm>
            <a:off x="1941464" y="1604817"/>
            <a:ext cx="184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Call Center Medewerker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grpSp>
        <p:nvGrpSpPr>
          <p:cNvPr id="139" name="Groep 138">
            <a:extLst>
              <a:ext uri="{FF2B5EF4-FFF2-40B4-BE49-F238E27FC236}">
                <a16:creationId xmlns:a16="http://schemas.microsoft.com/office/drawing/2014/main" id="{35D2822C-7F48-9A91-BFE6-F1BAFFF649F9}"/>
              </a:ext>
            </a:extLst>
          </p:cNvPr>
          <p:cNvGrpSpPr/>
          <p:nvPr/>
        </p:nvGrpSpPr>
        <p:grpSpPr>
          <a:xfrm>
            <a:off x="3344429" y="1604817"/>
            <a:ext cx="2087217" cy="868017"/>
            <a:chOff x="-758885" y="-1063428"/>
            <a:chExt cx="2087217" cy="868017"/>
          </a:xfrm>
        </p:grpSpPr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E65649A-4B9C-8659-C622-49B1799ABB95}"/>
                </a:ext>
              </a:extLst>
            </p:cNvPr>
            <p:cNvSpPr/>
            <p:nvPr/>
          </p:nvSpPr>
          <p:spPr>
            <a:xfrm>
              <a:off x="-75888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CD29E3-A9BF-EB64-7356-4DBA7FECBA68}"/>
                </a:ext>
              </a:extLst>
            </p:cNvPr>
            <p:cNvSpPr/>
            <p:nvPr/>
          </p:nvSpPr>
          <p:spPr>
            <a:xfrm>
              <a:off x="-13603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C35E3401-57E8-D89D-794A-D6D50617C2E6}"/>
                </a:ext>
              </a:extLst>
            </p:cNvPr>
            <p:cNvSpPr/>
            <p:nvPr/>
          </p:nvSpPr>
          <p:spPr>
            <a:xfrm>
              <a:off x="17539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CA4D45B7-07F6-12DC-DAB1-2DC98B5D547A}"/>
                </a:ext>
              </a:extLst>
            </p:cNvPr>
            <p:cNvSpPr/>
            <p:nvPr/>
          </p:nvSpPr>
          <p:spPr>
            <a:xfrm>
              <a:off x="48681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543E6AE-24C0-15DB-A315-37B5037034C1}"/>
                </a:ext>
              </a:extLst>
            </p:cNvPr>
            <p:cNvSpPr/>
            <p:nvPr/>
          </p:nvSpPr>
          <p:spPr>
            <a:xfrm>
              <a:off x="110967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915A9D7C-6D2B-FABE-2ED2-1C456C1EBA18}"/>
                </a:ext>
              </a:extLst>
            </p:cNvPr>
            <p:cNvSpPr/>
            <p:nvPr/>
          </p:nvSpPr>
          <p:spPr>
            <a:xfrm>
              <a:off x="79824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AED2B9-E11C-AB81-511F-45E9AB27BD10}"/>
                </a:ext>
              </a:extLst>
            </p:cNvPr>
            <p:cNvSpPr/>
            <p:nvPr/>
          </p:nvSpPr>
          <p:spPr>
            <a:xfrm>
              <a:off x="-75888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BF65F147-A94D-2526-A163-BDE731E21F91}"/>
                </a:ext>
              </a:extLst>
            </p:cNvPr>
            <p:cNvSpPr/>
            <p:nvPr/>
          </p:nvSpPr>
          <p:spPr>
            <a:xfrm>
              <a:off x="-44745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CB34B55C-24F5-CD53-DAAC-2319B7ECF2B8}"/>
                </a:ext>
              </a:extLst>
            </p:cNvPr>
            <p:cNvSpPr/>
            <p:nvPr/>
          </p:nvSpPr>
          <p:spPr>
            <a:xfrm>
              <a:off x="-13603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CD284813-AF12-F343-C37B-C41FE16FF389}"/>
                </a:ext>
              </a:extLst>
            </p:cNvPr>
            <p:cNvSpPr/>
            <p:nvPr/>
          </p:nvSpPr>
          <p:spPr>
            <a:xfrm>
              <a:off x="17539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238ACA39-E154-5518-F64A-D5B5E4316BE5}"/>
                </a:ext>
              </a:extLst>
            </p:cNvPr>
            <p:cNvSpPr/>
            <p:nvPr/>
          </p:nvSpPr>
          <p:spPr>
            <a:xfrm>
              <a:off x="48681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702B2032-D508-597B-D40F-0857A20A291F}"/>
                </a:ext>
              </a:extLst>
            </p:cNvPr>
            <p:cNvSpPr/>
            <p:nvPr/>
          </p:nvSpPr>
          <p:spPr>
            <a:xfrm>
              <a:off x="110967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F45ED48-CF31-AEEB-E104-21244D8B47FB}"/>
                </a:ext>
              </a:extLst>
            </p:cNvPr>
            <p:cNvSpPr/>
            <p:nvPr/>
          </p:nvSpPr>
          <p:spPr>
            <a:xfrm>
              <a:off x="79824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535BBDE9-A7EC-2597-630C-FFB834B554EA}"/>
                </a:ext>
              </a:extLst>
            </p:cNvPr>
            <p:cNvSpPr/>
            <p:nvPr/>
          </p:nvSpPr>
          <p:spPr>
            <a:xfrm>
              <a:off x="-44745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3A131290-2C81-F390-150D-6DF3F3CB08E3}"/>
                </a:ext>
              </a:extLst>
            </p:cNvPr>
            <p:cNvSpPr/>
            <p:nvPr/>
          </p:nvSpPr>
          <p:spPr>
            <a:xfrm>
              <a:off x="-75888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B4598BB5-764D-6C52-4D95-7CA6DC8309BD}"/>
                </a:ext>
              </a:extLst>
            </p:cNvPr>
            <p:cNvSpPr/>
            <p:nvPr/>
          </p:nvSpPr>
          <p:spPr>
            <a:xfrm>
              <a:off x="-44745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881DD9D6-5E62-C2A1-7982-0BAF7F47D5EF}"/>
                </a:ext>
              </a:extLst>
            </p:cNvPr>
            <p:cNvSpPr/>
            <p:nvPr/>
          </p:nvSpPr>
          <p:spPr>
            <a:xfrm>
              <a:off x="-13603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27164405-DF90-7545-532F-AC6448B26CC4}"/>
                </a:ext>
              </a:extLst>
            </p:cNvPr>
            <p:cNvSpPr/>
            <p:nvPr/>
          </p:nvSpPr>
          <p:spPr>
            <a:xfrm>
              <a:off x="17539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2C27CC82-3DEB-95AA-76D3-0FC60CAAD3F3}"/>
                </a:ext>
              </a:extLst>
            </p:cNvPr>
            <p:cNvSpPr/>
            <p:nvPr/>
          </p:nvSpPr>
          <p:spPr>
            <a:xfrm>
              <a:off x="48681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1396EE49-E4E0-5AFB-5F3D-4DE22C7EF819}"/>
                </a:ext>
              </a:extLst>
            </p:cNvPr>
            <p:cNvSpPr/>
            <p:nvPr/>
          </p:nvSpPr>
          <p:spPr>
            <a:xfrm>
              <a:off x="1109671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8CD35144-5604-7070-AEAE-F50D77E83A4E}"/>
                </a:ext>
              </a:extLst>
            </p:cNvPr>
            <p:cNvSpPr/>
            <p:nvPr/>
          </p:nvSpPr>
          <p:spPr>
            <a:xfrm>
              <a:off x="79824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5" name="Groep 64">
            <a:extLst>
              <a:ext uri="{FF2B5EF4-FFF2-40B4-BE49-F238E27FC236}">
                <a16:creationId xmlns:a16="http://schemas.microsoft.com/office/drawing/2014/main" id="{E66D43C7-07BA-48BA-0618-9652CBCBD252}"/>
              </a:ext>
            </a:extLst>
          </p:cNvPr>
          <p:cNvGrpSpPr/>
          <p:nvPr/>
        </p:nvGrpSpPr>
        <p:grpSpPr>
          <a:xfrm>
            <a:off x="9887896" y="-1015731"/>
            <a:ext cx="3644347" cy="868017"/>
            <a:chOff x="2090699" y="-1111522"/>
            <a:chExt cx="3644347" cy="868017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BEB1F55F-5ADC-0520-5A15-828BAF2CB1D3}"/>
                </a:ext>
              </a:extLst>
            </p:cNvPr>
            <p:cNvSpPr/>
            <p:nvPr/>
          </p:nvSpPr>
          <p:spPr>
            <a:xfrm>
              <a:off x="209069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24018A9-D891-A6C4-4514-1B6ABB52DA86}"/>
                </a:ext>
              </a:extLst>
            </p:cNvPr>
            <p:cNvSpPr/>
            <p:nvPr/>
          </p:nvSpPr>
          <p:spPr>
            <a:xfrm>
              <a:off x="271355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BE08C0A-0433-C383-BFA9-0458B25B6212}"/>
                </a:ext>
              </a:extLst>
            </p:cNvPr>
            <p:cNvSpPr/>
            <p:nvPr/>
          </p:nvSpPr>
          <p:spPr>
            <a:xfrm>
              <a:off x="302497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7D40BFA9-BFAB-EF8A-9562-E8D2DEBB6FAD}"/>
                </a:ext>
              </a:extLst>
            </p:cNvPr>
            <p:cNvSpPr/>
            <p:nvPr/>
          </p:nvSpPr>
          <p:spPr>
            <a:xfrm>
              <a:off x="333640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81BB39E8-C36B-D43F-F7EB-7FA7BC155681}"/>
                </a:ext>
              </a:extLst>
            </p:cNvPr>
            <p:cNvSpPr/>
            <p:nvPr/>
          </p:nvSpPr>
          <p:spPr>
            <a:xfrm>
              <a:off x="395925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0F757F4D-3042-A6CA-1477-3F2F00E32BB3}"/>
                </a:ext>
              </a:extLst>
            </p:cNvPr>
            <p:cNvSpPr/>
            <p:nvPr/>
          </p:nvSpPr>
          <p:spPr>
            <a:xfrm>
              <a:off x="364782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DE36D89-225E-9879-7E87-34A8F97C4E89}"/>
                </a:ext>
              </a:extLst>
            </p:cNvPr>
            <p:cNvSpPr/>
            <p:nvPr/>
          </p:nvSpPr>
          <p:spPr>
            <a:xfrm>
              <a:off x="427068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DF0AD13A-76F0-DC18-FA23-BB07636A4472}"/>
                </a:ext>
              </a:extLst>
            </p:cNvPr>
            <p:cNvSpPr/>
            <p:nvPr/>
          </p:nvSpPr>
          <p:spPr>
            <a:xfrm>
              <a:off x="458210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3A3FC5A7-A32C-1B2F-24A3-0B7F23BAC529}"/>
                </a:ext>
              </a:extLst>
            </p:cNvPr>
            <p:cNvSpPr/>
            <p:nvPr/>
          </p:nvSpPr>
          <p:spPr>
            <a:xfrm>
              <a:off x="489353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BFC6383-5D96-44C5-53D2-8E633A2AF06B}"/>
                </a:ext>
              </a:extLst>
            </p:cNvPr>
            <p:cNvSpPr/>
            <p:nvPr/>
          </p:nvSpPr>
          <p:spPr>
            <a:xfrm>
              <a:off x="520495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AA5E1EA8-A612-58BF-B1EA-07CDEE3FF956}"/>
                </a:ext>
              </a:extLst>
            </p:cNvPr>
            <p:cNvSpPr/>
            <p:nvPr/>
          </p:nvSpPr>
          <p:spPr>
            <a:xfrm>
              <a:off x="551638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11389031-17D6-276D-391B-9B58025333EE}"/>
                </a:ext>
              </a:extLst>
            </p:cNvPr>
            <p:cNvSpPr/>
            <p:nvPr/>
          </p:nvSpPr>
          <p:spPr>
            <a:xfrm>
              <a:off x="209069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1784FCED-4B8D-D732-9980-32FC482C72EE}"/>
                </a:ext>
              </a:extLst>
            </p:cNvPr>
            <p:cNvSpPr/>
            <p:nvPr/>
          </p:nvSpPr>
          <p:spPr>
            <a:xfrm>
              <a:off x="240212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49E53C0-8015-BF71-E003-4F0220A97BC5}"/>
                </a:ext>
              </a:extLst>
            </p:cNvPr>
            <p:cNvSpPr/>
            <p:nvPr/>
          </p:nvSpPr>
          <p:spPr>
            <a:xfrm>
              <a:off x="271355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8114F1CE-2C1C-0E2C-FC35-5B2D9A7C032B}"/>
                </a:ext>
              </a:extLst>
            </p:cNvPr>
            <p:cNvSpPr/>
            <p:nvPr/>
          </p:nvSpPr>
          <p:spPr>
            <a:xfrm>
              <a:off x="302497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BCF6232-03B1-802B-885E-301043EC0880}"/>
                </a:ext>
              </a:extLst>
            </p:cNvPr>
            <p:cNvSpPr/>
            <p:nvPr/>
          </p:nvSpPr>
          <p:spPr>
            <a:xfrm>
              <a:off x="333640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25C28A18-5E13-B860-8D8C-E9F04EBC6BBC}"/>
                </a:ext>
              </a:extLst>
            </p:cNvPr>
            <p:cNvSpPr/>
            <p:nvPr/>
          </p:nvSpPr>
          <p:spPr>
            <a:xfrm>
              <a:off x="395925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63A33CD-6A83-7944-F844-B8C9B6AF09B8}"/>
                </a:ext>
              </a:extLst>
            </p:cNvPr>
            <p:cNvSpPr/>
            <p:nvPr/>
          </p:nvSpPr>
          <p:spPr>
            <a:xfrm>
              <a:off x="364782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8DE5C62A-AD4C-807F-EEA8-5FAB2BCCCFA2}"/>
                </a:ext>
              </a:extLst>
            </p:cNvPr>
            <p:cNvSpPr/>
            <p:nvPr/>
          </p:nvSpPr>
          <p:spPr>
            <a:xfrm>
              <a:off x="427068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C396555D-43BB-399C-9C24-C0662703F7F1}"/>
                </a:ext>
              </a:extLst>
            </p:cNvPr>
            <p:cNvSpPr/>
            <p:nvPr/>
          </p:nvSpPr>
          <p:spPr>
            <a:xfrm>
              <a:off x="458210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B89DD902-1AD1-2A43-7BE0-484977D66816}"/>
                </a:ext>
              </a:extLst>
            </p:cNvPr>
            <p:cNvSpPr/>
            <p:nvPr/>
          </p:nvSpPr>
          <p:spPr>
            <a:xfrm>
              <a:off x="489353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C72D64C-9DE2-7955-7C34-3E63C8FC0DA3}"/>
                </a:ext>
              </a:extLst>
            </p:cNvPr>
            <p:cNvSpPr/>
            <p:nvPr/>
          </p:nvSpPr>
          <p:spPr>
            <a:xfrm>
              <a:off x="520495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276710C-001D-E9DB-7FFC-E664196B8225}"/>
                </a:ext>
              </a:extLst>
            </p:cNvPr>
            <p:cNvSpPr/>
            <p:nvPr/>
          </p:nvSpPr>
          <p:spPr>
            <a:xfrm>
              <a:off x="551638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7C3D2E34-398E-C8AC-48DB-5EE786DA03A1}"/>
                </a:ext>
              </a:extLst>
            </p:cNvPr>
            <p:cNvSpPr/>
            <p:nvPr/>
          </p:nvSpPr>
          <p:spPr>
            <a:xfrm>
              <a:off x="240212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F2DBAB0C-67CB-0261-AD46-12335CB5469B}"/>
                </a:ext>
              </a:extLst>
            </p:cNvPr>
            <p:cNvSpPr/>
            <p:nvPr/>
          </p:nvSpPr>
          <p:spPr>
            <a:xfrm>
              <a:off x="209069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696B5C8C-860A-29B2-9D9D-F251A20E85C1}"/>
                </a:ext>
              </a:extLst>
            </p:cNvPr>
            <p:cNvSpPr/>
            <p:nvPr/>
          </p:nvSpPr>
          <p:spPr>
            <a:xfrm>
              <a:off x="240212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B0A42AD1-55BF-F4E1-4FB9-591F8A124413}"/>
                </a:ext>
              </a:extLst>
            </p:cNvPr>
            <p:cNvSpPr/>
            <p:nvPr/>
          </p:nvSpPr>
          <p:spPr>
            <a:xfrm>
              <a:off x="271355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7F1D0826-0EC4-F019-FB2F-F738FFAA7683}"/>
                </a:ext>
              </a:extLst>
            </p:cNvPr>
            <p:cNvSpPr/>
            <p:nvPr/>
          </p:nvSpPr>
          <p:spPr>
            <a:xfrm>
              <a:off x="302497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A00B901D-00AD-59AB-0F43-92F0B63885C5}"/>
                </a:ext>
              </a:extLst>
            </p:cNvPr>
            <p:cNvSpPr/>
            <p:nvPr/>
          </p:nvSpPr>
          <p:spPr>
            <a:xfrm>
              <a:off x="333640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677378AA-4AC4-9CFA-B3CF-AD6C1F5F8482}"/>
                </a:ext>
              </a:extLst>
            </p:cNvPr>
            <p:cNvSpPr/>
            <p:nvPr/>
          </p:nvSpPr>
          <p:spPr>
            <a:xfrm>
              <a:off x="395925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C265D916-F8BC-B4BD-EBE4-854323E1047C}"/>
                </a:ext>
              </a:extLst>
            </p:cNvPr>
            <p:cNvSpPr/>
            <p:nvPr/>
          </p:nvSpPr>
          <p:spPr>
            <a:xfrm>
              <a:off x="364782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1481CD40-0D59-2712-D01E-933E234F972C}"/>
                </a:ext>
              </a:extLst>
            </p:cNvPr>
            <p:cNvSpPr/>
            <p:nvPr/>
          </p:nvSpPr>
          <p:spPr>
            <a:xfrm>
              <a:off x="427068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A1EC6C13-9881-1699-1346-DDEB797AD032}"/>
                </a:ext>
              </a:extLst>
            </p:cNvPr>
            <p:cNvSpPr/>
            <p:nvPr/>
          </p:nvSpPr>
          <p:spPr>
            <a:xfrm>
              <a:off x="458210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81BA7F69-4EFE-1B94-20D2-2AF3B5F8946F}"/>
                </a:ext>
              </a:extLst>
            </p:cNvPr>
            <p:cNvSpPr/>
            <p:nvPr/>
          </p:nvSpPr>
          <p:spPr>
            <a:xfrm>
              <a:off x="489353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64C6E164-CCE9-FAA4-1540-B28FF6D6D5D9}"/>
                </a:ext>
              </a:extLst>
            </p:cNvPr>
            <p:cNvSpPr/>
            <p:nvPr/>
          </p:nvSpPr>
          <p:spPr>
            <a:xfrm>
              <a:off x="520495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05D2C968-27B0-933A-8762-C4A746A7C80A}"/>
                </a:ext>
              </a:extLst>
            </p:cNvPr>
            <p:cNvSpPr/>
            <p:nvPr/>
          </p:nvSpPr>
          <p:spPr>
            <a:xfrm>
              <a:off x="551638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41" name="Tijdelijke aanduiding voor inhoud 140">
            <a:extLst>
              <a:ext uri="{FF2B5EF4-FFF2-40B4-BE49-F238E27FC236}">
                <a16:creationId xmlns:a16="http://schemas.microsoft.com/office/drawing/2014/main" id="{48D5966B-9316-81B1-7058-09ABFF45C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30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6233-BDFE-AC50-8A75-B7D10A487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7C0AB236-1088-1CFD-D4B4-39D0CB27B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09" b="7960"/>
          <a:stretch>
            <a:fillRect/>
          </a:stretch>
        </p:blipFill>
        <p:spPr>
          <a:xfrm>
            <a:off x="688276" y="1390802"/>
            <a:ext cx="11503724" cy="546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312C6-A588-DC31-2D3E-415B7B9E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F2D0172-5987-DA5A-6AE1-316DB8A260C6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sp>
        <p:nvSpPr>
          <p:cNvPr id="10" name="Pijl: links/rechts 12">
            <a:extLst>
              <a:ext uri="{FF2B5EF4-FFF2-40B4-BE49-F238E27FC236}">
                <a16:creationId xmlns:a16="http://schemas.microsoft.com/office/drawing/2014/main" id="{530B756F-71BD-1E51-DEFF-BFDA6A17F8F2}"/>
              </a:ext>
            </a:extLst>
          </p:cNvPr>
          <p:cNvSpPr/>
          <p:nvPr/>
        </p:nvSpPr>
        <p:spPr>
          <a:xfrm rot="16200000">
            <a:off x="8124347" y="4932213"/>
            <a:ext cx="3518451" cy="333119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E4996A1-EC72-F2FC-E53D-537D5C09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17" y="2952489"/>
            <a:ext cx="8537543" cy="4305215"/>
          </a:xfrm>
          <a:prstGeom prst="rect">
            <a:avLst/>
          </a:prstGeom>
        </p:spPr>
      </p:pic>
      <p:grpSp>
        <p:nvGrpSpPr>
          <p:cNvPr id="65" name="Groep 64">
            <a:extLst>
              <a:ext uri="{FF2B5EF4-FFF2-40B4-BE49-F238E27FC236}">
                <a16:creationId xmlns:a16="http://schemas.microsoft.com/office/drawing/2014/main" id="{AC41FC86-E50C-397C-7C86-DD95974BB9E2}"/>
              </a:ext>
            </a:extLst>
          </p:cNvPr>
          <p:cNvGrpSpPr/>
          <p:nvPr/>
        </p:nvGrpSpPr>
        <p:grpSpPr>
          <a:xfrm>
            <a:off x="9887896" y="-1015731"/>
            <a:ext cx="3644347" cy="868017"/>
            <a:chOff x="2090699" y="-1111522"/>
            <a:chExt cx="3644347" cy="868017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D9853B8-BDEB-6D71-8E90-BB083396A1BE}"/>
                </a:ext>
              </a:extLst>
            </p:cNvPr>
            <p:cNvSpPr/>
            <p:nvPr/>
          </p:nvSpPr>
          <p:spPr>
            <a:xfrm>
              <a:off x="209069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0ACA255F-7C9F-3BAF-BDB9-84F2AEE0A517}"/>
                </a:ext>
              </a:extLst>
            </p:cNvPr>
            <p:cNvSpPr/>
            <p:nvPr/>
          </p:nvSpPr>
          <p:spPr>
            <a:xfrm>
              <a:off x="271355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39035F26-9DBB-2CC9-4EA8-B000776BC613}"/>
                </a:ext>
              </a:extLst>
            </p:cNvPr>
            <p:cNvSpPr/>
            <p:nvPr/>
          </p:nvSpPr>
          <p:spPr>
            <a:xfrm>
              <a:off x="302497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BC182640-D29A-54BE-3BEF-CE78FF5AD9BA}"/>
                </a:ext>
              </a:extLst>
            </p:cNvPr>
            <p:cNvSpPr/>
            <p:nvPr/>
          </p:nvSpPr>
          <p:spPr>
            <a:xfrm>
              <a:off x="333640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29494E2F-4BED-8238-EFE3-A5556C305CC1}"/>
                </a:ext>
              </a:extLst>
            </p:cNvPr>
            <p:cNvSpPr/>
            <p:nvPr/>
          </p:nvSpPr>
          <p:spPr>
            <a:xfrm>
              <a:off x="395925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F455F6C3-F8AD-8771-3F3C-5351E80635A3}"/>
                </a:ext>
              </a:extLst>
            </p:cNvPr>
            <p:cNvSpPr/>
            <p:nvPr/>
          </p:nvSpPr>
          <p:spPr>
            <a:xfrm>
              <a:off x="364782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33763FE9-0B07-1C26-E037-F82391082501}"/>
                </a:ext>
              </a:extLst>
            </p:cNvPr>
            <p:cNvSpPr/>
            <p:nvPr/>
          </p:nvSpPr>
          <p:spPr>
            <a:xfrm>
              <a:off x="427068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8BAB6384-A456-7B82-F33A-C5C49E88876F}"/>
                </a:ext>
              </a:extLst>
            </p:cNvPr>
            <p:cNvSpPr/>
            <p:nvPr/>
          </p:nvSpPr>
          <p:spPr>
            <a:xfrm>
              <a:off x="458210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DC3FABC4-84DE-27B0-7D12-854708A29E7F}"/>
                </a:ext>
              </a:extLst>
            </p:cNvPr>
            <p:cNvSpPr/>
            <p:nvPr/>
          </p:nvSpPr>
          <p:spPr>
            <a:xfrm>
              <a:off x="489353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95C31B5D-6D16-BACE-B9CA-2FEBC20710D8}"/>
                </a:ext>
              </a:extLst>
            </p:cNvPr>
            <p:cNvSpPr/>
            <p:nvPr/>
          </p:nvSpPr>
          <p:spPr>
            <a:xfrm>
              <a:off x="520495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E5CE3ED8-7FE4-2CA6-456C-0FA09F8981CD}"/>
                </a:ext>
              </a:extLst>
            </p:cNvPr>
            <p:cNvSpPr/>
            <p:nvPr/>
          </p:nvSpPr>
          <p:spPr>
            <a:xfrm>
              <a:off x="551638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8C636E87-81C1-6241-AF21-BBDEC723254A}"/>
                </a:ext>
              </a:extLst>
            </p:cNvPr>
            <p:cNvSpPr/>
            <p:nvPr/>
          </p:nvSpPr>
          <p:spPr>
            <a:xfrm>
              <a:off x="209069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9D228E1B-B919-3A8F-A084-8420794426FC}"/>
                </a:ext>
              </a:extLst>
            </p:cNvPr>
            <p:cNvSpPr/>
            <p:nvPr/>
          </p:nvSpPr>
          <p:spPr>
            <a:xfrm>
              <a:off x="240212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5327CC0-9BB6-A1E9-9223-6CA9368ECAF5}"/>
                </a:ext>
              </a:extLst>
            </p:cNvPr>
            <p:cNvSpPr/>
            <p:nvPr/>
          </p:nvSpPr>
          <p:spPr>
            <a:xfrm>
              <a:off x="271355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1B0289B8-10A8-C6B7-D9E5-D43AD097EB32}"/>
                </a:ext>
              </a:extLst>
            </p:cNvPr>
            <p:cNvSpPr/>
            <p:nvPr/>
          </p:nvSpPr>
          <p:spPr>
            <a:xfrm>
              <a:off x="302497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B682121D-9ECF-9CF6-25B8-535E1522F419}"/>
                </a:ext>
              </a:extLst>
            </p:cNvPr>
            <p:cNvSpPr/>
            <p:nvPr/>
          </p:nvSpPr>
          <p:spPr>
            <a:xfrm>
              <a:off x="333640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E5014C80-6352-EF16-E869-E1986B851753}"/>
                </a:ext>
              </a:extLst>
            </p:cNvPr>
            <p:cNvSpPr/>
            <p:nvPr/>
          </p:nvSpPr>
          <p:spPr>
            <a:xfrm>
              <a:off x="395925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3641DBD7-9C60-DCEB-69D6-ED95F5B7D7AE}"/>
                </a:ext>
              </a:extLst>
            </p:cNvPr>
            <p:cNvSpPr/>
            <p:nvPr/>
          </p:nvSpPr>
          <p:spPr>
            <a:xfrm>
              <a:off x="364782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50BE07B1-3CFB-7C14-EB4F-A4C03A38B64F}"/>
                </a:ext>
              </a:extLst>
            </p:cNvPr>
            <p:cNvSpPr/>
            <p:nvPr/>
          </p:nvSpPr>
          <p:spPr>
            <a:xfrm>
              <a:off x="427068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E9D91107-E749-D7BE-6E8A-7DB21C401562}"/>
                </a:ext>
              </a:extLst>
            </p:cNvPr>
            <p:cNvSpPr/>
            <p:nvPr/>
          </p:nvSpPr>
          <p:spPr>
            <a:xfrm>
              <a:off x="458210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F484E9B8-5199-9F1D-08DE-1072A4B01330}"/>
                </a:ext>
              </a:extLst>
            </p:cNvPr>
            <p:cNvSpPr/>
            <p:nvPr/>
          </p:nvSpPr>
          <p:spPr>
            <a:xfrm>
              <a:off x="489353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12326F9-F53F-D668-B12E-5793933AA2B4}"/>
                </a:ext>
              </a:extLst>
            </p:cNvPr>
            <p:cNvSpPr/>
            <p:nvPr/>
          </p:nvSpPr>
          <p:spPr>
            <a:xfrm>
              <a:off x="520495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5A8A70B3-8385-7975-3357-3A9C0FBF9257}"/>
                </a:ext>
              </a:extLst>
            </p:cNvPr>
            <p:cNvSpPr/>
            <p:nvPr/>
          </p:nvSpPr>
          <p:spPr>
            <a:xfrm>
              <a:off x="551638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F63B9ADF-861B-F221-073B-FFB66937C9CF}"/>
                </a:ext>
              </a:extLst>
            </p:cNvPr>
            <p:cNvSpPr/>
            <p:nvPr/>
          </p:nvSpPr>
          <p:spPr>
            <a:xfrm>
              <a:off x="240212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F56E7C3C-6B49-1983-CB24-9011D79AF40A}"/>
                </a:ext>
              </a:extLst>
            </p:cNvPr>
            <p:cNvSpPr/>
            <p:nvPr/>
          </p:nvSpPr>
          <p:spPr>
            <a:xfrm>
              <a:off x="209069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B299943B-8AB4-05F3-1CF3-6C3016E502B3}"/>
                </a:ext>
              </a:extLst>
            </p:cNvPr>
            <p:cNvSpPr/>
            <p:nvPr/>
          </p:nvSpPr>
          <p:spPr>
            <a:xfrm>
              <a:off x="240212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5876B8E-3B6B-FF28-7CAD-AB7E3963F8C4}"/>
                </a:ext>
              </a:extLst>
            </p:cNvPr>
            <p:cNvSpPr/>
            <p:nvPr/>
          </p:nvSpPr>
          <p:spPr>
            <a:xfrm>
              <a:off x="271355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CE847867-48D1-5AB9-1D43-FC835AD9E6D4}"/>
                </a:ext>
              </a:extLst>
            </p:cNvPr>
            <p:cNvSpPr/>
            <p:nvPr/>
          </p:nvSpPr>
          <p:spPr>
            <a:xfrm>
              <a:off x="302497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F2D181E-F5F6-E13C-9D70-DB6B6069FE6D}"/>
                </a:ext>
              </a:extLst>
            </p:cNvPr>
            <p:cNvSpPr/>
            <p:nvPr/>
          </p:nvSpPr>
          <p:spPr>
            <a:xfrm>
              <a:off x="333640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AA0FBA-9759-B2E6-DB3D-4B42E18AC8DF}"/>
                </a:ext>
              </a:extLst>
            </p:cNvPr>
            <p:cNvSpPr/>
            <p:nvPr/>
          </p:nvSpPr>
          <p:spPr>
            <a:xfrm>
              <a:off x="395925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D2DEE884-859B-99D8-ACF1-676FE3F1248A}"/>
                </a:ext>
              </a:extLst>
            </p:cNvPr>
            <p:cNvSpPr/>
            <p:nvPr/>
          </p:nvSpPr>
          <p:spPr>
            <a:xfrm>
              <a:off x="364782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C60391DF-52C6-29DC-3A56-D4D5575446B2}"/>
                </a:ext>
              </a:extLst>
            </p:cNvPr>
            <p:cNvSpPr/>
            <p:nvPr/>
          </p:nvSpPr>
          <p:spPr>
            <a:xfrm>
              <a:off x="427068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048731D7-F9ED-CD19-C028-6B2BFD2ED9B8}"/>
                </a:ext>
              </a:extLst>
            </p:cNvPr>
            <p:cNvSpPr/>
            <p:nvPr/>
          </p:nvSpPr>
          <p:spPr>
            <a:xfrm>
              <a:off x="458210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4170DE60-0BD3-5E17-98CC-9E6E86A41E57}"/>
                </a:ext>
              </a:extLst>
            </p:cNvPr>
            <p:cNvSpPr/>
            <p:nvPr/>
          </p:nvSpPr>
          <p:spPr>
            <a:xfrm>
              <a:off x="489353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35C5C251-799C-8BF4-139A-210C173C1186}"/>
                </a:ext>
              </a:extLst>
            </p:cNvPr>
            <p:cNvSpPr/>
            <p:nvPr/>
          </p:nvSpPr>
          <p:spPr>
            <a:xfrm>
              <a:off x="520495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E81D11D4-21F0-2293-A042-359FF05EB4E4}"/>
                </a:ext>
              </a:extLst>
            </p:cNvPr>
            <p:cNvSpPr/>
            <p:nvPr/>
          </p:nvSpPr>
          <p:spPr>
            <a:xfrm>
              <a:off x="551638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804F48F7-DD78-FF7A-48B0-A9C059224DD9}"/>
              </a:ext>
            </a:extLst>
          </p:cNvPr>
          <p:cNvSpPr txBox="1"/>
          <p:nvPr/>
        </p:nvSpPr>
        <p:spPr>
          <a:xfrm>
            <a:off x="1348158" y="2155958"/>
            <a:ext cx="2183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Fira Sans SemiBold" panose="020B0503050000020004" pitchFamily="34" charset="0"/>
              </a:rPr>
              <a:t>Zaak type A, P en Q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5A9E838-66F9-49DB-7B53-0A2DF4B1FD84}"/>
              </a:ext>
            </a:extLst>
          </p:cNvPr>
          <p:cNvSpPr txBox="1"/>
          <p:nvPr/>
        </p:nvSpPr>
        <p:spPr>
          <a:xfrm>
            <a:off x="1941464" y="1604817"/>
            <a:ext cx="184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Behandelaar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ECB52D9-48A4-2A5D-3790-2FA28B1CA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679"/>
            <a:ext cx="10515600" cy="3542284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1" name="Tijdelijke aanduiding voor inhoud 18">
            <a:extLst>
              <a:ext uri="{FF2B5EF4-FFF2-40B4-BE49-F238E27FC236}">
                <a16:creationId xmlns:a16="http://schemas.microsoft.com/office/drawing/2014/main" id="{1C72D6DF-6B42-73DA-64C6-0D1D041D5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4869" y="1571410"/>
            <a:ext cx="609600" cy="644859"/>
          </a:xfrm>
          <a:prstGeom prst="rect">
            <a:avLst/>
          </a:prstGeom>
          <a:noFill/>
        </p:spPr>
      </p:pic>
      <p:grpSp>
        <p:nvGrpSpPr>
          <p:cNvPr id="63" name="Groep 62">
            <a:extLst>
              <a:ext uri="{FF2B5EF4-FFF2-40B4-BE49-F238E27FC236}">
                <a16:creationId xmlns:a16="http://schemas.microsoft.com/office/drawing/2014/main" id="{07642DE6-56C9-DA47-BBEC-A399F8B5B0A8}"/>
              </a:ext>
            </a:extLst>
          </p:cNvPr>
          <p:cNvGrpSpPr/>
          <p:nvPr/>
        </p:nvGrpSpPr>
        <p:grpSpPr>
          <a:xfrm>
            <a:off x="3345292" y="1602551"/>
            <a:ext cx="2087217" cy="868017"/>
            <a:chOff x="5555385" y="-1063428"/>
            <a:chExt cx="2087217" cy="868017"/>
          </a:xfrm>
        </p:grpSpPr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272F48A-9131-85E5-47D2-98E7635354D0}"/>
                </a:ext>
              </a:extLst>
            </p:cNvPr>
            <p:cNvSpPr/>
            <p:nvPr/>
          </p:nvSpPr>
          <p:spPr>
            <a:xfrm>
              <a:off x="586681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8ABC177B-EEF3-A501-B2CA-68DC887DBC90}"/>
                </a:ext>
              </a:extLst>
            </p:cNvPr>
            <p:cNvSpPr/>
            <p:nvPr/>
          </p:nvSpPr>
          <p:spPr>
            <a:xfrm>
              <a:off x="5555385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53BBE02F-934A-AF77-5F2E-9827ECF74E1C}"/>
                </a:ext>
              </a:extLst>
            </p:cNvPr>
            <p:cNvSpPr/>
            <p:nvPr/>
          </p:nvSpPr>
          <p:spPr>
            <a:xfrm>
              <a:off x="6178237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B3A33DD3-6025-C241-9248-7542C232FCA1}"/>
                </a:ext>
              </a:extLst>
            </p:cNvPr>
            <p:cNvSpPr/>
            <p:nvPr/>
          </p:nvSpPr>
          <p:spPr>
            <a:xfrm>
              <a:off x="6489663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E4755044-B266-E0DE-2D1D-F183B4741506}"/>
                </a:ext>
              </a:extLst>
            </p:cNvPr>
            <p:cNvSpPr/>
            <p:nvPr/>
          </p:nvSpPr>
          <p:spPr>
            <a:xfrm>
              <a:off x="680108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D179C6C8-B5A2-DD2A-DA7A-9FA4F5137D8B}"/>
                </a:ext>
              </a:extLst>
            </p:cNvPr>
            <p:cNvSpPr/>
            <p:nvPr/>
          </p:nvSpPr>
          <p:spPr>
            <a:xfrm>
              <a:off x="711251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4CBDF1B4-A284-5447-0819-483B7CA3BCED}"/>
                </a:ext>
              </a:extLst>
            </p:cNvPr>
            <p:cNvSpPr/>
            <p:nvPr/>
          </p:nvSpPr>
          <p:spPr>
            <a:xfrm>
              <a:off x="742394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E316FA6A-B96E-90B3-6F01-59BC39AD53AF}"/>
                </a:ext>
              </a:extLst>
            </p:cNvPr>
            <p:cNvSpPr/>
            <p:nvPr/>
          </p:nvSpPr>
          <p:spPr>
            <a:xfrm>
              <a:off x="586681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A6AEFCDB-AC52-FA25-4D29-9773323891C9}"/>
                </a:ext>
              </a:extLst>
            </p:cNvPr>
            <p:cNvSpPr/>
            <p:nvPr/>
          </p:nvSpPr>
          <p:spPr>
            <a:xfrm>
              <a:off x="5555385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A986443D-EA47-B26B-A7D6-0371A45D4613}"/>
                </a:ext>
              </a:extLst>
            </p:cNvPr>
            <p:cNvSpPr/>
            <p:nvPr/>
          </p:nvSpPr>
          <p:spPr>
            <a:xfrm>
              <a:off x="6178237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E90D9AFD-0FAB-94D9-BDD7-65581A9003B0}"/>
                </a:ext>
              </a:extLst>
            </p:cNvPr>
            <p:cNvSpPr/>
            <p:nvPr/>
          </p:nvSpPr>
          <p:spPr>
            <a:xfrm>
              <a:off x="6489663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596854D-BB6B-8B92-EAF7-B8A92307DAAA}"/>
                </a:ext>
              </a:extLst>
            </p:cNvPr>
            <p:cNvSpPr/>
            <p:nvPr/>
          </p:nvSpPr>
          <p:spPr>
            <a:xfrm>
              <a:off x="680108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EF1DC6CA-C46E-E0A4-F20D-2CA300D18AC1}"/>
                </a:ext>
              </a:extLst>
            </p:cNvPr>
            <p:cNvSpPr/>
            <p:nvPr/>
          </p:nvSpPr>
          <p:spPr>
            <a:xfrm>
              <a:off x="711251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6084868-03FC-294E-CBD6-267115122E84}"/>
                </a:ext>
              </a:extLst>
            </p:cNvPr>
            <p:cNvSpPr/>
            <p:nvPr/>
          </p:nvSpPr>
          <p:spPr>
            <a:xfrm>
              <a:off x="742394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600DB25-451E-D3EA-FB15-21340C238ADA}"/>
                </a:ext>
              </a:extLst>
            </p:cNvPr>
            <p:cNvSpPr/>
            <p:nvPr/>
          </p:nvSpPr>
          <p:spPr>
            <a:xfrm>
              <a:off x="586681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2A668D0D-044A-411F-B53A-282E41E2141A}"/>
                </a:ext>
              </a:extLst>
            </p:cNvPr>
            <p:cNvSpPr/>
            <p:nvPr/>
          </p:nvSpPr>
          <p:spPr>
            <a:xfrm>
              <a:off x="5555385" y="-106342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797DFF45-88C5-49C9-5271-DEF32BD098C3}"/>
                </a:ext>
              </a:extLst>
            </p:cNvPr>
            <p:cNvSpPr/>
            <p:nvPr/>
          </p:nvSpPr>
          <p:spPr>
            <a:xfrm>
              <a:off x="6178237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50DA2554-0E36-A431-C224-809D591E3BDC}"/>
                </a:ext>
              </a:extLst>
            </p:cNvPr>
            <p:cNvSpPr/>
            <p:nvPr/>
          </p:nvSpPr>
          <p:spPr>
            <a:xfrm>
              <a:off x="648966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2BFF081B-F5B8-FA89-F247-5B89DCC78429}"/>
                </a:ext>
              </a:extLst>
            </p:cNvPr>
            <p:cNvSpPr/>
            <p:nvPr/>
          </p:nvSpPr>
          <p:spPr>
            <a:xfrm>
              <a:off x="6801089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9A27FC6A-FF47-03ED-9CB9-2DD39710460E}"/>
                </a:ext>
              </a:extLst>
            </p:cNvPr>
            <p:cNvSpPr/>
            <p:nvPr/>
          </p:nvSpPr>
          <p:spPr>
            <a:xfrm>
              <a:off x="7112515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26A9E63D-D496-6BB0-A568-55AA8CF356C6}"/>
                </a:ext>
              </a:extLst>
            </p:cNvPr>
            <p:cNvSpPr/>
            <p:nvPr/>
          </p:nvSpPr>
          <p:spPr>
            <a:xfrm>
              <a:off x="742394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52186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82542E-97C6-D50B-616B-246E0ECB5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41D1EF3-1B41-9CCB-905A-4A931AA1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09" b="7960"/>
          <a:stretch>
            <a:fillRect/>
          </a:stretch>
        </p:blipFill>
        <p:spPr>
          <a:xfrm>
            <a:off x="688276" y="1390802"/>
            <a:ext cx="11503724" cy="546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2DA77-FBD2-9CB3-46E7-E081D76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6EFC2A3-2A63-9112-66A6-C6705E8BC9E6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pic>
        <p:nvPicPr>
          <p:cNvPr id="19" name="Tijdelijke aanduiding voor inhoud 18">
            <a:extLst>
              <a:ext uri="{FF2B5EF4-FFF2-40B4-BE49-F238E27FC236}">
                <a16:creationId xmlns:a16="http://schemas.microsoft.com/office/drawing/2014/main" id="{94D6D49C-8912-73A1-E730-C507D1856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924" y="1513013"/>
            <a:ext cx="609600" cy="644859"/>
          </a:xfrm>
        </p:spPr>
      </p:pic>
      <p:sp>
        <p:nvSpPr>
          <p:cNvPr id="9" name="Pijl: links/rechts 11">
            <a:extLst>
              <a:ext uri="{FF2B5EF4-FFF2-40B4-BE49-F238E27FC236}">
                <a16:creationId xmlns:a16="http://schemas.microsoft.com/office/drawing/2014/main" id="{39C1BAC7-FAF9-D55B-4C49-7FD13411E55A}"/>
              </a:ext>
            </a:extLst>
          </p:cNvPr>
          <p:cNvSpPr/>
          <p:nvPr/>
        </p:nvSpPr>
        <p:spPr>
          <a:xfrm>
            <a:off x="3196398" y="2489688"/>
            <a:ext cx="4854298" cy="280016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jl: links/rechts 12">
            <a:extLst>
              <a:ext uri="{FF2B5EF4-FFF2-40B4-BE49-F238E27FC236}">
                <a16:creationId xmlns:a16="http://schemas.microsoft.com/office/drawing/2014/main" id="{ECA39335-ABE6-6C69-A043-D3AEE42B1445}"/>
              </a:ext>
            </a:extLst>
          </p:cNvPr>
          <p:cNvSpPr/>
          <p:nvPr/>
        </p:nvSpPr>
        <p:spPr>
          <a:xfrm rot="16200000">
            <a:off x="8124347" y="4932213"/>
            <a:ext cx="3518451" cy="333119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C636221-206A-87D2-C8B6-394136B3D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17" y="2952489"/>
            <a:ext cx="8537543" cy="430521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F30F7752-2957-2D1F-AE38-B772692AE23D}"/>
              </a:ext>
            </a:extLst>
          </p:cNvPr>
          <p:cNvSpPr txBox="1"/>
          <p:nvPr/>
        </p:nvSpPr>
        <p:spPr>
          <a:xfrm>
            <a:off x="1348159" y="2089698"/>
            <a:ext cx="184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Fira Sans SemiBold" panose="020B0503050000020004" pitchFamily="34" charset="0"/>
              </a:rPr>
              <a:t>Zaak type A t/m Z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A4BDA26-BE2B-E83D-95D0-909D517A3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4869" y="1529665"/>
            <a:ext cx="609600" cy="609600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2518CFB5-895F-0D1A-F2BA-967890B830FB}"/>
              </a:ext>
            </a:extLst>
          </p:cNvPr>
          <p:cNvSpPr txBox="1"/>
          <p:nvPr/>
        </p:nvSpPr>
        <p:spPr>
          <a:xfrm>
            <a:off x="1941464" y="1538557"/>
            <a:ext cx="184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Call Center Medewerker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F7601685-2877-A4C8-B04C-86F4706CFA97}"/>
              </a:ext>
            </a:extLst>
          </p:cNvPr>
          <p:cNvSpPr txBox="1"/>
          <p:nvPr/>
        </p:nvSpPr>
        <p:spPr>
          <a:xfrm>
            <a:off x="9883573" y="1635076"/>
            <a:ext cx="136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Behandelaar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A907CCCD-1CB1-EEEB-786C-E5C63A53E883}"/>
              </a:ext>
            </a:extLst>
          </p:cNvPr>
          <p:cNvSpPr txBox="1"/>
          <p:nvPr/>
        </p:nvSpPr>
        <p:spPr>
          <a:xfrm>
            <a:off x="8935695" y="2089698"/>
            <a:ext cx="292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b="1" dirty="0">
                <a:latin typeface="Fira Sans SemiBold" panose="020B0503050000020004" pitchFamily="34" charset="0"/>
              </a:rPr>
              <a:t>Zaak type A, P en Q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grpSp>
        <p:nvGrpSpPr>
          <p:cNvPr id="139" name="Groep 138">
            <a:extLst>
              <a:ext uri="{FF2B5EF4-FFF2-40B4-BE49-F238E27FC236}">
                <a16:creationId xmlns:a16="http://schemas.microsoft.com/office/drawing/2014/main" id="{BA35814B-7D2F-56AF-D700-197AB0D2D11A}"/>
              </a:ext>
            </a:extLst>
          </p:cNvPr>
          <p:cNvGrpSpPr/>
          <p:nvPr/>
        </p:nvGrpSpPr>
        <p:grpSpPr>
          <a:xfrm>
            <a:off x="3278169" y="1538557"/>
            <a:ext cx="2087217" cy="868017"/>
            <a:chOff x="-758885" y="-1063428"/>
            <a:chExt cx="2087217" cy="868017"/>
          </a:xfrm>
        </p:grpSpPr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164570-7D28-72C2-1340-DEFCBB350D83}"/>
                </a:ext>
              </a:extLst>
            </p:cNvPr>
            <p:cNvSpPr/>
            <p:nvPr/>
          </p:nvSpPr>
          <p:spPr>
            <a:xfrm>
              <a:off x="-75888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CB961641-1F0F-4B76-D154-B73505D79136}"/>
                </a:ext>
              </a:extLst>
            </p:cNvPr>
            <p:cNvSpPr/>
            <p:nvPr/>
          </p:nvSpPr>
          <p:spPr>
            <a:xfrm>
              <a:off x="-13603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E9FACE9-71B8-034D-FF88-D8113A6095FE}"/>
                </a:ext>
              </a:extLst>
            </p:cNvPr>
            <p:cNvSpPr/>
            <p:nvPr/>
          </p:nvSpPr>
          <p:spPr>
            <a:xfrm>
              <a:off x="17539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547CAF5-9B26-7F4F-27C5-4DEFF568802E}"/>
                </a:ext>
              </a:extLst>
            </p:cNvPr>
            <p:cNvSpPr/>
            <p:nvPr/>
          </p:nvSpPr>
          <p:spPr>
            <a:xfrm>
              <a:off x="48681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AAAFED20-FBDC-22E7-9DC9-56738D5AEF93}"/>
                </a:ext>
              </a:extLst>
            </p:cNvPr>
            <p:cNvSpPr/>
            <p:nvPr/>
          </p:nvSpPr>
          <p:spPr>
            <a:xfrm>
              <a:off x="110967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420C2E85-C338-9E6D-F7CC-BCE152E0C6E6}"/>
                </a:ext>
              </a:extLst>
            </p:cNvPr>
            <p:cNvSpPr/>
            <p:nvPr/>
          </p:nvSpPr>
          <p:spPr>
            <a:xfrm>
              <a:off x="79824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DEC6A14-86AB-081B-0386-449AD9A8538B}"/>
                </a:ext>
              </a:extLst>
            </p:cNvPr>
            <p:cNvSpPr/>
            <p:nvPr/>
          </p:nvSpPr>
          <p:spPr>
            <a:xfrm>
              <a:off x="-75888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9DE1EB71-0643-7F66-DCAD-2875FC7DB9D4}"/>
                </a:ext>
              </a:extLst>
            </p:cNvPr>
            <p:cNvSpPr/>
            <p:nvPr/>
          </p:nvSpPr>
          <p:spPr>
            <a:xfrm>
              <a:off x="-44745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98AB48AE-9C07-E6AA-19C0-01D406538FF6}"/>
                </a:ext>
              </a:extLst>
            </p:cNvPr>
            <p:cNvSpPr/>
            <p:nvPr/>
          </p:nvSpPr>
          <p:spPr>
            <a:xfrm>
              <a:off x="-13603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FBD96A7F-17C8-DF6F-56FC-B26D6F8DF80A}"/>
                </a:ext>
              </a:extLst>
            </p:cNvPr>
            <p:cNvSpPr/>
            <p:nvPr/>
          </p:nvSpPr>
          <p:spPr>
            <a:xfrm>
              <a:off x="17539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5226A5A-F958-15E4-4C38-EC49BA9BDFCA}"/>
                </a:ext>
              </a:extLst>
            </p:cNvPr>
            <p:cNvSpPr/>
            <p:nvPr/>
          </p:nvSpPr>
          <p:spPr>
            <a:xfrm>
              <a:off x="48681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A35BDE54-CDBC-5A33-EBAA-5B77066B9842}"/>
                </a:ext>
              </a:extLst>
            </p:cNvPr>
            <p:cNvSpPr/>
            <p:nvPr/>
          </p:nvSpPr>
          <p:spPr>
            <a:xfrm>
              <a:off x="110967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5EBD064F-ADF5-59F4-F46B-E6CCD25B593A}"/>
                </a:ext>
              </a:extLst>
            </p:cNvPr>
            <p:cNvSpPr/>
            <p:nvPr/>
          </p:nvSpPr>
          <p:spPr>
            <a:xfrm>
              <a:off x="79824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899D9DAA-A81B-CB7C-6315-F108389E3F53}"/>
                </a:ext>
              </a:extLst>
            </p:cNvPr>
            <p:cNvSpPr/>
            <p:nvPr/>
          </p:nvSpPr>
          <p:spPr>
            <a:xfrm>
              <a:off x="-44745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1A371E45-92A8-261A-A519-ADE4184051E2}"/>
                </a:ext>
              </a:extLst>
            </p:cNvPr>
            <p:cNvSpPr/>
            <p:nvPr/>
          </p:nvSpPr>
          <p:spPr>
            <a:xfrm>
              <a:off x="-75888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52F876D7-7E3A-270F-271B-6AC9035B56EA}"/>
                </a:ext>
              </a:extLst>
            </p:cNvPr>
            <p:cNvSpPr/>
            <p:nvPr/>
          </p:nvSpPr>
          <p:spPr>
            <a:xfrm>
              <a:off x="-44745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AB211954-BDA0-F66A-BCB9-BBA6F8A7FFCB}"/>
                </a:ext>
              </a:extLst>
            </p:cNvPr>
            <p:cNvSpPr/>
            <p:nvPr/>
          </p:nvSpPr>
          <p:spPr>
            <a:xfrm>
              <a:off x="-13603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CFD1980B-82B6-18EC-8AE8-493DA8C08F9C}"/>
                </a:ext>
              </a:extLst>
            </p:cNvPr>
            <p:cNvSpPr/>
            <p:nvPr/>
          </p:nvSpPr>
          <p:spPr>
            <a:xfrm>
              <a:off x="17539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7C7D872-2D6C-A26F-5093-C2CA0A6A015F}"/>
                </a:ext>
              </a:extLst>
            </p:cNvPr>
            <p:cNvSpPr/>
            <p:nvPr/>
          </p:nvSpPr>
          <p:spPr>
            <a:xfrm>
              <a:off x="48681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9AF2C62F-1A00-6F8E-F244-8EB6D0C6D262}"/>
                </a:ext>
              </a:extLst>
            </p:cNvPr>
            <p:cNvSpPr/>
            <p:nvPr/>
          </p:nvSpPr>
          <p:spPr>
            <a:xfrm>
              <a:off x="1109671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2E26EF95-3F58-CACB-78DB-024F76276DFD}"/>
                </a:ext>
              </a:extLst>
            </p:cNvPr>
            <p:cNvSpPr/>
            <p:nvPr/>
          </p:nvSpPr>
          <p:spPr>
            <a:xfrm>
              <a:off x="79824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5" name="Groep 64">
            <a:extLst>
              <a:ext uri="{FF2B5EF4-FFF2-40B4-BE49-F238E27FC236}">
                <a16:creationId xmlns:a16="http://schemas.microsoft.com/office/drawing/2014/main" id="{2D9D1874-B4FE-976F-D6C5-72F861948214}"/>
              </a:ext>
            </a:extLst>
          </p:cNvPr>
          <p:cNvGrpSpPr/>
          <p:nvPr/>
        </p:nvGrpSpPr>
        <p:grpSpPr>
          <a:xfrm>
            <a:off x="9887896" y="-1015731"/>
            <a:ext cx="3644347" cy="868017"/>
            <a:chOff x="2090699" y="-1111522"/>
            <a:chExt cx="3644347" cy="868017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54598411-01EF-46CF-B840-FE2E0E4F1F4B}"/>
                </a:ext>
              </a:extLst>
            </p:cNvPr>
            <p:cNvSpPr/>
            <p:nvPr/>
          </p:nvSpPr>
          <p:spPr>
            <a:xfrm>
              <a:off x="209069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E011A43C-3230-697E-E2F8-67B9A9DE7DF2}"/>
                </a:ext>
              </a:extLst>
            </p:cNvPr>
            <p:cNvSpPr/>
            <p:nvPr/>
          </p:nvSpPr>
          <p:spPr>
            <a:xfrm>
              <a:off x="271355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F3A8B432-810F-8248-CC2C-752B1FDAFAC3}"/>
                </a:ext>
              </a:extLst>
            </p:cNvPr>
            <p:cNvSpPr/>
            <p:nvPr/>
          </p:nvSpPr>
          <p:spPr>
            <a:xfrm>
              <a:off x="302497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FD95535F-00AB-59E2-D61E-61BDE412835B}"/>
                </a:ext>
              </a:extLst>
            </p:cNvPr>
            <p:cNvSpPr/>
            <p:nvPr/>
          </p:nvSpPr>
          <p:spPr>
            <a:xfrm>
              <a:off x="333640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6FF09F4F-0F31-D6AC-284C-FA69E6EE8E1E}"/>
                </a:ext>
              </a:extLst>
            </p:cNvPr>
            <p:cNvSpPr/>
            <p:nvPr/>
          </p:nvSpPr>
          <p:spPr>
            <a:xfrm>
              <a:off x="395925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CAD606C-6ADC-D85C-7C1A-687992E9AEFF}"/>
                </a:ext>
              </a:extLst>
            </p:cNvPr>
            <p:cNvSpPr/>
            <p:nvPr/>
          </p:nvSpPr>
          <p:spPr>
            <a:xfrm>
              <a:off x="364782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B1CC5807-277B-2395-DC9C-6795B4573B5E}"/>
                </a:ext>
              </a:extLst>
            </p:cNvPr>
            <p:cNvSpPr/>
            <p:nvPr/>
          </p:nvSpPr>
          <p:spPr>
            <a:xfrm>
              <a:off x="427068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6F5B0DC9-FF79-8050-02C6-1BD717F1016C}"/>
                </a:ext>
              </a:extLst>
            </p:cNvPr>
            <p:cNvSpPr/>
            <p:nvPr/>
          </p:nvSpPr>
          <p:spPr>
            <a:xfrm>
              <a:off x="458210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9B030A97-0D02-B099-8DB2-363D7CBDEDAD}"/>
                </a:ext>
              </a:extLst>
            </p:cNvPr>
            <p:cNvSpPr/>
            <p:nvPr/>
          </p:nvSpPr>
          <p:spPr>
            <a:xfrm>
              <a:off x="489353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0C6073F0-1543-2368-1E6A-96B44F25EB74}"/>
                </a:ext>
              </a:extLst>
            </p:cNvPr>
            <p:cNvSpPr/>
            <p:nvPr/>
          </p:nvSpPr>
          <p:spPr>
            <a:xfrm>
              <a:off x="520495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C0B9A20B-6765-B855-6410-558C9EA7DC72}"/>
                </a:ext>
              </a:extLst>
            </p:cNvPr>
            <p:cNvSpPr/>
            <p:nvPr/>
          </p:nvSpPr>
          <p:spPr>
            <a:xfrm>
              <a:off x="551638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E5355C2C-DF9D-80EA-A830-F13ADF9AAA7C}"/>
                </a:ext>
              </a:extLst>
            </p:cNvPr>
            <p:cNvSpPr/>
            <p:nvPr/>
          </p:nvSpPr>
          <p:spPr>
            <a:xfrm>
              <a:off x="209069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2F1FB499-1912-F1DE-C9D9-652CCB7E4733}"/>
                </a:ext>
              </a:extLst>
            </p:cNvPr>
            <p:cNvSpPr/>
            <p:nvPr/>
          </p:nvSpPr>
          <p:spPr>
            <a:xfrm>
              <a:off x="240212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3100C4B6-3436-6CC1-069B-A82036ADDAA5}"/>
                </a:ext>
              </a:extLst>
            </p:cNvPr>
            <p:cNvSpPr/>
            <p:nvPr/>
          </p:nvSpPr>
          <p:spPr>
            <a:xfrm>
              <a:off x="271355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075A7BB2-B6B8-87AD-3AD5-A1D46D52E55C}"/>
                </a:ext>
              </a:extLst>
            </p:cNvPr>
            <p:cNvSpPr/>
            <p:nvPr/>
          </p:nvSpPr>
          <p:spPr>
            <a:xfrm>
              <a:off x="302497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6FD1098-D6F2-DD98-3CCF-6F66AC856753}"/>
                </a:ext>
              </a:extLst>
            </p:cNvPr>
            <p:cNvSpPr/>
            <p:nvPr/>
          </p:nvSpPr>
          <p:spPr>
            <a:xfrm>
              <a:off x="333640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E34B76B1-1625-C7C2-6D3B-865D2574CA3D}"/>
                </a:ext>
              </a:extLst>
            </p:cNvPr>
            <p:cNvSpPr/>
            <p:nvPr/>
          </p:nvSpPr>
          <p:spPr>
            <a:xfrm>
              <a:off x="395925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06B9E118-715D-6FF0-6AD2-B50187FF2CBE}"/>
                </a:ext>
              </a:extLst>
            </p:cNvPr>
            <p:cNvSpPr/>
            <p:nvPr/>
          </p:nvSpPr>
          <p:spPr>
            <a:xfrm>
              <a:off x="364782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741990F9-49E1-4B60-9FDF-0AD10B7E4960}"/>
                </a:ext>
              </a:extLst>
            </p:cNvPr>
            <p:cNvSpPr/>
            <p:nvPr/>
          </p:nvSpPr>
          <p:spPr>
            <a:xfrm>
              <a:off x="427068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0887345-1ABF-5DA9-DF5A-D2224069753B}"/>
                </a:ext>
              </a:extLst>
            </p:cNvPr>
            <p:cNvSpPr/>
            <p:nvPr/>
          </p:nvSpPr>
          <p:spPr>
            <a:xfrm>
              <a:off x="458210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3C7354D8-8C37-37E1-35F2-EC819D41F510}"/>
                </a:ext>
              </a:extLst>
            </p:cNvPr>
            <p:cNvSpPr/>
            <p:nvPr/>
          </p:nvSpPr>
          <p:spPr>
            <a:xfrm>
              <a:off x="489353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8CE0DA7C-FB95-1EA3-BEAD-8562957272EC}"/>
                </a:ext>
              </a:extLst>
            </p:cNvPr>
            <p:cNvSpPr/>
            <p:nvPr/>
          </p:nvSpPr>
          <p:spPr>
            <a:xfrm>
              <a:off x="520495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D328289D-D5DB-E99D-9EAC-822B84A0EB00}"/>
                </a:ext>
              </a:extLst>
            </p:cNvPr>
            <p:cNvSpPr/>
            <p:nvPr/>
          </p:nvSpPr>
          <p:spPr>
            <a:xfrm>
              <a:off x="551638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265F5CDB-B0FF-FF17-DD23-FCD024EF08D6}"/>
                </a:ext>
              </a:extLst>
            </p:cNvPr>
            <p:cNvSpPr/>
            <p:nvPr/>
          </p:nvSpPr>
          <p:spPr>
            <a:xfrm>
              <a:off x="240212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9F59AB85-3AEE-962F-E30F-0DACF80FDA55}"/>
                </a:ext>
              </a:extLst>
            </p:cNvPr>
            <p:cNvSpPr/>
            <p:nvPr/>
          </p:nvSpPr>
          <p:spPr>
            <a:xfrm>
              <a:off x="209069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E046CA72-5574-2D9B-9B3C-651C59223ED6}"/>
                </a:ext>
              </a:extLst>
            </p:cNvPr>
            <p:cNvSpPr/>
            <p:nvPr/>
          </p:nvSpPr>
          <p:spPr>
            <a:xfrm>
              <a:off x="240212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BA18EAF8-BCC5-236A-BF60-C248CEAF6EEB}"/>
                </a:ext>
              </a:extLst>
            </p:cNvPr>
            <p:cNvSpPr/>
            <p:nvPr/>
          </p:nvSpPr>
          <p:spPr>
            <a:xfrm>
              <a:off x="271355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3F075DE8-422D-C891-5E35-479135166B2E}"/>
                </a:ext>
              </a:extLst>
            </p:cNvPr>
            <p:cNvSpPr/>
            <p:nvPr/>
          </p:nvSpPr>
          <p:spPr>
            <a:xfrm>
              <a:off x="302497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0410235D-78FE-4B6E-9270-BCA0A5808111}"/>
                </a:ext>
              </a:extLst>
            </p:cNvPr>
            <p:cNvSpPr/>
            <p:nvPr/>
          </p:nvSpPr>
          <p:spPr>
            <a:xfrm>
              <a:off x="333640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991BC8FE-D528-B440-72DE-C140CDEB345B}"/>
                </a:ext>
              </a:extLst>
            </p:cNvPr>
            <p:cNvSpPr/>
            <p:nvPr/>
          </p:nvSpPr>
          <p:spPr>
            <a:xfrm>
              <a:off x="395925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38068235-E5B7-149D-343E-3B5DB3E0259E}"/>
                </a:ext>
              </a:extLst>
            </p:cNvPr>
            <p:cNvSpPr/>
            <p:nvPr/>
          </p:nvSpPr>
          <p:spPr>
            <a:xfrm>
              <a:off x="364782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A3F4AA56-EB05-472D-2EC4-2EAE6D531AD8}"/>
                </a:ext>
              </a:extLst>
            </p:cNvPr>
            <p:cNvSpPr/>
            <p:nvPr/>
          </p:nvSpPr>
          <p:spPr>
            <a:xfrm>
              <a:off x="427068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2202FD6B-64E2-3936-A4A9-33273E9D0D0D}"/>
                </a:ext>
              </a:extLst>
            </p:cNvPr>
            <p:cNvSpPr/>
            <p:nvPr/>
          </p:nvSpPr>
          <p:spPr>
            <a:xfrm>
              <a:off x="458210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FF5CEC0-7994-C510-BE5E-D6D47BC74683}"/>
                </a:ext>
              </a:extLst>
            </p:cNvPr>
            <p:cNvSpPr/>
            <p:nvPr/>
          </p:nvSpPr>
          <p:spPr>
            <a:xfrm>
              <a:off x="489353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58C2EC2B-3069-CE1C-3504-CD9AB159A6E4}"/>
                </a:ext>
              </a:extLst>
            </p:cNvPr>
            <p:cNvSpPr/>
            <p:nvPr/>
          </p:nvSpPr>
          <p:spPr>
            <a:xfrm>
              <a:off x="520495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D34F89DB-0D8E-E6B8-1C8A-7B253462F7BE}"/>
                </a:ext>
              </a:extLst>
            </p:cNvPr>
            <p:cNvSpPr/>
            <p:nvPr/>
          </p:nvSpPr>
          <p:spPr>
            <a:xfrm>
              <a:off x="551638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8" name="Groep 137">
            <a:extLst>
              <a:ext uri="{FF2B5EF4-FFF2-40B4-BE49-F238E27FC236}">
                <a16:creationId xmlns:a16="http://schemas.microsoft.com/office/drawing/2014/main" id="{F9648751-6563-857C-3638-3155FFE58B4B}"/>
              </a:ext>
            </a:extLst>
          </p:cNvPr>
          <p:cNvGrpSpPr/>
          <p:nvPr/>
        </p:nvGrpSpPr>
        <p:grpSpPr>
          <a:xfrm>
            <a:off x="7671439" y="1529665"/>
            <a:ext cx="2087217" cy="868017"/>
            <a:chOff x="5555385" y="-1063428"/>
            <a:chExt cx="2087217" cy="868017"/>
          </a:xfrm>
        </p:grpSpPr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6CFE54F0-17F6-C20E-EA12-28D9FE37F93D}"/>
                </a:ext>
              </a:extLst>
            </p:cNvPr>
            <p:cNvSpPr/>
            <p:nvPr/>
          </p:nvSpPr>
          <p:spPr>
            <a:xfrm>
              <a:off x="586681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7926B145-2E47-0B6B-D590-B07B2881F87C}"/>
                </a:ext>
              </a:extLst>
            </p:cNvPr>
            <p:cNvSpPr/>
            <p:nvPr/>
          </p:nvSpPr>
          <p:spPr>
            <a:xfrm>
              <a:off x="5555385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8BA1C113-31AD-B209-D212-388897BAE297}"/>
                </a:ext>
              </a:extLst>
            </p:cNvPr>
            <p:cNvSpPr/>
            <p:nvPr/>
          </p:nvSpPr>
          <p:spPr>
            <a:xfrm>
              <a:off x="6178237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E4CD5CB9-F42B-92A7-8A77-886502700CC7}"/>
                </a:ext>
              </a:extLst>
            </p:cNvPr>
            <p:cNvSpPr/>
            <p:nvPr/>
          </p:nvSpPr>
          <p:spPr>
            <a:xfrm>
              <a:off x="6489663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8EE2A3CA-5656-9B0E-F8E6-F6E9DE69029C}"/>
                </a:ext>
              </a:extLst>
            </p:cNvPr>
            <p:cNvSpPr/>
            <p:nvPr/>
          </p:nvSpPr>
          <p:spPr>
            <a:xfrm>
              <a:off x="680108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3E677ACD-FAA2-9EF8-74BA-ED11088D270A}"/>
                </a:ext>
              </a:extLst>
            </p:cNvPr>
            <p:cNvSpPr/>
            <p:nvPr/>
          </p:nvSpPr>
          <p:spPr>
            <a:xfrm>
              <a:off x="711251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DF27D9F-FC65-8A5C-AEE0-60C1F5BFD46D}"/>
                </a:ext>
              </a:extLst>
            </p:cNvPr>
            <p:cNvSpPr/>
            <p:nvPr/>
          </p:nvSpPr>
          <p:spPr>
            <a:xfrm>
              <a:off x="742394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7A2760DB-C4ED-2400-5292-F21E471AD23F}"/>
                </a:ext>
              </a:extLst>
            </p:cNvPr>
            <p:cNvSpPr/>
            <p:nvPr/>
          </p:nvSpPr>
          <p:spPr>
            <a:xfrm>
              <a:off x="586681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ED2BD216-1D27-CEB3-1A7A-DDE6CC66C20B}"/>
                </a:ext>
              </a:extLst>
            </p:cNvPr>
            <p:cNvSpPr/>
            <p:nvPr/>
          </p:nvSpPr>
          <p:spPr>
            <a:xfrm>
              <a:off x="5555385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78DD6BA7-CF85-989D-1FC7-4EF681B30AA4}"/>
                </a:ext>
              </a:extLst>
            </p:cNvPr>
            <p:cNvSpPr/>
            <p:nvPr/>
          </p:nvSpPr>
          <p:spPr>
            <a:xfrm>
              <a:off x="6178237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C35E5B34-3EE9-A5AC-EE51-25CF5D6BD648}"/>
                </a:ext>
              </a:extLst>
            </p:cNvPr>
            <p:cNvSpPr/>
            <p:nvPr/>
          </p:nvSpPr>
          <p:spPr>
            <a:xfrm>
              <a:off x="6489663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78FA2505-7CFC-1918-5774-3D2F55AF67CB}"/>
                </a:ext>
              </a:extLst>
            </p:cNvPr>
            <p:cNvSpPr/>
            <p:nvPr/>
          </p:nvSpPr>
          <p:spPr>
            <a:xfrm>
              <a:off x="680108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839816F4-3B93-37F5-F065-1590172CEA9F}"/>
                </a:ext>
              </a:extLst>
            </p:cNvPr>
            <p:cNvSpPr/>
            <p:nvPr/>
          </p:nvSpPr>
          <p:spPr>
            <a:xfrm>
              <a:off x="711251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E4429573-6C7A-6B31-A1D3-B87399ACC863}"/>
                </a:ext>
              </a:extLst>
            </p:cNvPr>
            <p:cNvSpPr/>
            <p:nvPr/>
          </p:nvSpPr>
          <p:spPr>
            <a:xfrm>
              <a:off x="742394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6A5A9B6-A4DC-071E-F717-75A8A97E06F4}"/>
                </a:ext>
              </a:extLst>
            </p:cNvPr>
            <p:cNvSpPr/>
            <p:nvPr/>
          </p:nvSpPr>
          <p:spPr>
            <a:xfrm>
              <a:off x="586681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854ED95-9BDC-81A7-DE98-D14ECB0267F2}"/>
                </a:ext>
              </a:extLst>
            </p:cNvPr>
            <p:cNvSpPr/>
            <p:nvPr/>
          </p:nvSpPr>
          <p:spPr>
            <a:xfrm>
              <a:off x="5555385" y="-106342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E593E5D5-C7C2-D4E4-655F-0B063CC1D4C1}"/>
                </a:ext>
              </a:extLst>
            </p:cNvPr>
            <p:cNvSpPr/>
            <p:nvPr/>
          </p:nvSpPr>
          <p:spPr>
            <a:xfrm>
              <a:off x="6178237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4D327065-62EC-7594-B668-CB72054787B5}"/>
                </a:ext>
              </a:extLst>
            </p:cNvPr>
            <p:cNvSpPr/>
            <p:nvPr/>
          </p:nvSpPr>
          <p:spPr>
            <a:xfrm>
              <a:off x="648966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59D570E7-65DF-3B9F-0497-B9A4C474208E}"/>
                </a:ext>
              </a:extLst>
            </p:cNvPr>
            <p:cNvSpPr/>
            <p:nvPr/>
          </p:nvSpPr>
          <p:spPr>
            <a:xfrm>
              <a:off x="6801089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496DAE89-0141-A7B6-F999-3F429993C64B}"/>
                </a:ext>
              </a:extLst>
            </p:cNvPr>
            <p:cNvSpPr/>
            <p:nvPr/>
          </p:nvSpPr>
          <p:spPr>
            <a:xfrm>
              <a:off x="7112515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7F6E6848-7339-182E-3B5F-4B9C114315EA}"/>
                </a:ext>
              </a:extLst>
            </p:cNvPr>
            <p:cNvSpPr/>
            <p:nvPr/>
          </p:nvSpPr>
          <p:spPr>
            <a:xfrm>
              <a:off x="742394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3484964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638718-5E01-438B-931A-6BE2CF72C9C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51e72e7f-3f03-4b36-939e-4e1d8b546757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9fd5ebf-977d-42d6-9a97-5a76dcb1d27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16132</TotalTime>
  <Words>926</Words>
  <Application>Microsoft Macintosh PowerPoint</Application>
  <PresentationFormat>Breedbeeld</PresentationFormat>
  <Paragraphs>208</Paragraphs>
  <Slides>39</Slides>
  <Notes>39</Notes>
  <HiddenSlides>8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8" baseType="lpstr">
      <vt:lpstr>Aptos</vt:lpstr>
      <vt:lpstr>Arial</vt:lpstr>
      <vt:lpstr>Fira Mono</vt:lpstr>
      <vt:lpstr>Fira Sans</vt:lpstr>
      <vt:lpstr>Fira Sans ExtraBold</vt:lpstr>
      <vt:lpstr>Fira Sans Light</vt:lpstr>
      <vt:lpstr>Fira Sans Medium</vt:lpstr>
      <vt:lpstr>Fira Sans SemiBold</vt:lpstr>
      <vt:lpstr>Kantoorthema</vt:lpstr>
      <vt:lpstr>Federatieve toegangsverlening</vt:lpstr>
      <vt:lpstr>Opdracht en team</vt:lpstr>
      <vt:lpstr>Opdracht</vt:lpstr>
      <vt:lpstr>Team FTV</vt:lpstr>
      <vt:lpstr>Probleemstelling</vt:lpstr>
      <vt:lpstr>Wat is toegangsverlening?</vt:lpstr>
      <vt:lpstr>Voorbeeld: integraal klantbeeld Utrecht</vt:lpstr>
      <vt:lpstr>Voorbeeld: integraal klantbeeld Utrecht</vt:lpstr>
      <vt:lpstr>Voorbeeld: integraal klantbeeld Utrecht</vt:lpstr>
      <vt:lpstr>Het probleem</vt:lpstr>
      <vt:lpstr>Positief: doelstellingen</vt:lpstr>
      <vt:lpstr>PowerPoint-presentatie</vt:lpstr>
      <vt:lpstr>De methodiek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Centraal beheren, lokaal handhaven</vt:lpstr>
      <vt:lpstr>Volwaardig beheer</vt:lpstr>
      <vt:lpstr>Zero trust / defense in depth</vt:lpstr>
      <vt:lpstr>Standaardisering</vt:lpstr>
      <vt:lpstr>Waarom standaardiseren?</vt:lpstr>
      <vt:lpstr>Standaardisatie werkt</vt:lpstr>
      <vt:lpstr>Standaardisatie werkt</vt:lpstr>
      <vt:lpstr>Standaardisatie werkt</vt:lpstr>
      <vt:lpstr>Standaardisatie werkt</vt:lpstr>
      <vt:lpstr>Standaardisatie werkt</vt:lpstr>
      <vt:lpstr>Wat standaardiseren?</vt:lpstr>
      <vt:lpstr>1. Vraag/antwoord: AuthZEN NL Gov</vt:lpstr>
      <vt:lpstr>2. Logboek Toegangsbeslissingen</vt:lpstr>
      <vt:lpstr>3. Register Toegangsbeleid</vt:lpstr>
      <vt:lpstr>Wat niet standaardiseren?</vt:lpstr>
      <vt:lpstr>Status</vt:lpstr>
      <vt:lpstr>Status project</vt:lpstr>
      <vt:lpstr>Status project</vt:lpstr>
      <vt:lpstr>Risico’s en maatregelen (1)</vt:lpstr>
      <vt:lpstr>Risico’s en maatregelen (2)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René</cp:lastModifiedBy>
  <cp:revision>39</cp:revision>
  <dcterms:created xsi:type="dcterms:W3CDTF">2025-04-02T07:23:10Z</dcterms:created>
  <dcterms:modified xsi:type="dcterms:W3CDTF">2025-09-18T07:05:43Z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